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02-Mar-20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02-Mar-20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PROGRAMA 6TO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/>
              <a:t>2020</a:t>
            </a:r>
          </a:p>
          <a:p>
            <a:r>
              <a:rPr lang="es-UY" sz="4400" dirty="0" smtClean="0"/>
              <a:t>Profesora Mariela Silva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44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 </a:t>
            </a:r>
            <a:r>
              <a:rPr lang="es-UY" b="1" i="1" u="sng" dirty="0"/>
              <a:t>INTRODUCCIÓN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UY" sz="5400" dirty="0"/>
              <a:t>Del Racionalismo al </a:t>
            </a:r>
            <a:r>
              <a:rPr lang="es-UY" sz="5400" dirty="0" err="1"/>
              <a:t>Sturm</a:t>
            </a:r>
            <a:r>
              <a:rPr lang="es-UY" sz="5400" dirty="0"/>
              <a:t> </a:t>
            </a:r>
            <a:r>
              <a:rPr lang="es-UY" sz="5400" dirty="0" err="1"/>
              <a:t>Und</a:t>
            </a:r>
            <a:r>
              <a:rPr lang="es-UY" sz="5400" dirty="0"/>
              <a:t> </a:t>
            </a:r>
            <a:r>
              <a:rPr lang="es-UY" sz="5400" dirty="0" err="1"/>
              <a:t>Drang</a:t>
            </a:r>
            <a:r>
              <a:rPr lang="es-UY" sz="5400" dirty="0"/>
              <a:t>.</a:t>
            </a:r>
            <a:endParaRPr lang="en-US" sz="5400" dirty="0"/>
          </a:p>
          <a:p>
            <a:r>
              <a:rPr lang="es-UY" sz="5400" dirty="0"/>
              <a:t> Voltaire</a:t>
            </a:r>
            <a:r>
              <a:rPr lang="es-UY" sz="5400" dirty="0" smtClean="0"/>
              <a:t>. Cándido.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8650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i="1" u="sng" dirty="0"/>
              <a:t>UNIDAD I</a:t>
            </a:r>
            <a:r>
              <a:rPr lang="es-UY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sz="4800" dirty="0"/>
              <a:t>La poesía: Del Romanticismo a la contemporaneidad.</a:t>
            </a:r>
            <a:endParaRPr lang="en-US" sz="4800" dirty="0"/>
          </a:p>
          <a:p>
            <a:r>
              <a:rPr lang="en-US" sz="4800" dirty="0" err="1"/>
              <a:t>E.A.Poe</a:t>
            </a:r>
            <a:r>
              <a:rPr lang="en-US" sz="4800" dirty="0"/>
              <a:t>: The raven, Annabel </a:t>
            </a:r>
            <a:r>
              <a:rPr lang="en-US" sz="4800" dirty="0" smtClean="0"/>
              <a:t>Lee. </a:t>
            </a:r>
            <a:endParaRPr lang="en-US" sz="4800" dirty="0"/>
          </a:p>
          <a:p>
            <a:r>
              <a:rPr lang="es-UY" sz="4800" dirty="0" err="1"/>
              <a:t>Ch.Baudelaire</a:t>
            </a:r>
            <a:r>
              <a:rPr lang="es-UY" sz="4800" dirty="0"/>
              <a:t>: Las flores del mal.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i="1" u="sng" dirty="0"/>
              <a:t>UNIDAD II</a:t>
            </a:r>
            <a:r>
              <a:rPr lang="es-UY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UY" sz="4000" dirty="0"/>
              <a:t>Del Realismo a la contemporaneidad</a:t>
            </a:r>
            <a:r>
              <a:rPr lang="es-UY" sz="4000" dirty="0" smtClean="0"/>
              <a:t>. Narrativa del siglo XX.</a:t>
            </a:r>
          </a:p>
          <a:p>
            <a:r>
              <a:rPr lang="es-UY" sz="4000" dirty="0" smtClean="0"/>
              <a:t>Franz </a:t>
            </a:r>
            <a:r>
              <a:rPr lang="es-UY" sz="4000" dirty="0"/>
              <a:t>Kafka: La metamorfosis, </a:t>
            </a:r>
            <a:r>
              <a:rPr lang="es-UY" sz="4000" dirty="0" err="1"/>
              <a:t>Ray</a:t>
            </a:r>
            <a:r>
              <a:rPr lang="es-UY" sz="4000" dirty="0"/>
              <a:t> </a:t>
            </a:r>
            <a:r>
              <a:rPr lang="es-UY" sz="4000" dirty="0" err="1"/>
              <a:t>Bradbury</a:t>
            </a:r>
            <a:r>
              <a:rPr lang="es-UY" sz="4000" dirty="0"/>
              <a:t>: </a:t>
            </a:r>
            <a:r>
              <a:rPr lang="es-UY" sz="4000" dirty="0" err="1"/>
              <a:t>The</a:t>
            </a:r>
            <a:r>
              <a:rPr lang="es-UY" sz="4000" dirty="0"/>
              <a:t> </a:t>
            </a:r>
            <a:r>
              <a:rPr lang="es-UY" sz="4000" dirty="0" err="1"/>
              <a:t>veldt</a:t>
            </a:r>
            <a:r>
              <a:rPr lang="es-UY" sz="4000" dirty="0"/>
              <a:t>(La pradera</a:t>
            </a:r>
            <a:r>
              <a:rPr lang="es-UY" sz="4000" dirty="0" smtClean="0"/>
              <a:t>)</a:t>
            </a:r>
            <a:r>
              <a:rPr lang="es-UY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869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i="1" u="sng" dirty="0"/>
              <a:t>UNIDAD III</a:t>
            </a:r>
            <a:r>
              <a:rPr lang="es-UY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sz="5400" dirty="0"/>
              <a:t>Poesía Iberoamericana.</a:t>
            </a:r>
            <a:endParaRPr lang="en-US" sz="5400" dirty="0"/>
          </a:p>
          <a:p>
            <a:r>
              <a:rPr lang="es-UY" sz="5400" dirty="0"/>
              <a:t>Pablo Neruda: Poema XX, “</a:t>
            </a:r>
            <a:r>
              <a:rPr lang="es-UY" sz="5400" dirty="0" err="1"/>
              <a:t>Walking</a:t>
            </a:r>
            <a:r>
              <a:rPr lang="es-UY" sz="5400" dirty="0"/>
              <a:t> </a:t>
            </a:r>
            <a:r>
              <a:rPr lang="es-UY" sz="5400" dirty="0" err="1"/>
              <a:t>around</a:t>
            </a:r>
            <a:r>
              <a:rPr lang="es-UY" sz="5400" dirty="0"/>
              <a:t>”.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5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i="1" u="sng" dirty="0"/>
              <a:t>UNIDAD IV</a:t>
            </a:r>
            <a:r>
              <a:rPr lang="es-UY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2" y="2534899"/>
            <a:ext cx="9601196" cy="3318936"/>
          </a:xfrm>
        </p:spPr>
        <p:txBody>
          <a:bodyPr>
            <a:normAutofit fontScale="62500" lnSpcReduction="20000"/>
          </a:bodyPr>
          <a:lstStyle/>
          <a:p>
            <a:r>
              <a:rPr lang="es-UY" sz="5400" dirty="0" smtClean="0"/>
              <a:t>Narrativa </a:t>
            </a:r>
            <a:r>
              <a:rPr lang="es-UY" sz="5400" dirty="0"/>
              <a:t>Latinoamericana.</a:t>
            </a:r>
            <a:endParaRPr lang="en-US" sz="5400" dirty="0"/>
          </a:p>
          <a:p>
            <a:r>
              <a:rPr lang="es-UY" sz="5400" dirty="0"/>
              <a:t> J. </a:t>
            </a:r>
            <a:r>
              <a:rPr lang="es-UY" sz="5400" dirty="0" smtClean="0"/>
              <a:t>L. Borges: “La </a:t>
            </a:r>
            <a:r>
              <a:rPr lang="es-UY" sz="5400" dirty="0"/>
              <a:t>c</a:t>
            </a:r>
            <a:r>
              <a:rPr lang="es-UY" sz="5400" dirty="0" smtClean="0"/>
              <a:t>asa de </a:t>
            </a:r>
            <a:r>
              <a:rPr lang="es-UY" sz="5400" dirty="0" err="1" smtClean="0"/>
              <a:t>Asterión</a:t>
            </a:r>
            <a:r>
              <a:rPr lang="es-UY" sz="5400" dirty="0" smtClean="0"/>
              <a:t>” y otros cuentos</a:t>
            </a:r>
            <a:r>
              <a:rPr lang="es-UY" sz="5400" dirty="0" smtClean="0"/>
              <a:t>.</a:t>
            </a:r>
          </a:p>
          <a:p>
            <a:r>
              <a:rPr lang="es-UY" sz="5400" dirty="0" smtClean="0"/>
              <a:t>Gabriel García Márquez: “Cien años de soledad” o “Crónica de una muerte anunciada”</a:t>
            </a:r>
          </a:p>
          <a:p>
            <a:r>
              <a:rPr lang="es-UY" sz="5400" dirty="0" smtClean="0"/>
              <a:t>Cortázar: “Casa tomada”</a:t>
            </a:r>
            <a:endParaRPr lang="es-UY" sz="5400" dirty="0" smtClean="0"/>
          </a:p>
          <a:p>
            <a:endParaRPr lang="es-UY" sz="5400" dirty="0" smtClean="0"/>
          </a:p>
          <a:p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6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i="1" u="sng" dirty="0"/>
              <a:t>UNIDAD V</a:t>
            </a:r>
            <a:r>
              <a:rPr lang="es-UY" dirty="0"/>
              <a:t>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sz="4800" dirty="0"/>
              <a:t>Teatro del Siglo </a:t>
            </a:r>
            <a:r>
              <a:rPr lang="es-UY" sz="4800" dirty="0" smtClean="0"/>
              <a:t>XX. Características. Tipos. </a:t>
            </a:r>
            <a:endParaRPr lang="en-US" sz="4800" dirty="0"/>
          </a:p>
          <a:p>
            <a:r>
              <a:rPr lang="es-UY" sz="4800" dirty="0"/>
              <a:t>E. </a:t>
            </a:r>
            <a:r>
              <a:rPr lang="es-UY" sz="4800" dirty="0" smtClean="0"/>
              <a:t>O’Neill</a:t>
            </a:r>
          </a:p>
          <a:p>
            <a:r>
              <a:rPr lang="es-UY" sz="4800" dirty="0" err="1" smtClean="0"/>
              <a:t>Tenesse</a:t>
            </a:r>
            <a:r>
              <a:rPr lang="es-UY" sz="4800" dirty="0" smtClean="0"/>
              <a:t> Williams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8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149</Words>
  <Application>Microsoft Office PowerPoint</Application>
  <PresentationFormat>Panorámica</PresentationFormat>
  <Paragraphs>26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PROGRAMA 6TO</vt:lpstr>
      <vt:lpstr> INTRODUCCIÓN</vt:lpstr>
      <vt:lpstr>UNIDAD I </vt:lpstr>
      <vt:lpstr>UNIDAD II </vt:lpstr>
      <vt:lpstr>UNIDAD III </vt:lpstr>
      <vt:lpstr>UNIDAD IV </vt:lpstr>
      <vt:lpstr>UNIDAD V 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6TO</dc:title>
  <dc:creator>Gómez Silva</dc:creator>
  <cp:lastModifiedBy>Gómez Silva</cp:lastModifiedBy>
  <cp:revision>6</cp:revision>
  <dcterms:created xsi:type="dcterms:W3CDTF">2018-03-05T14:12:56Z</dcterms:created>
  <dcterms:modified xsi:type="dcterms:W3CDTF">2020-03-02T16:01:43Z</dcterms:modified>
</cp:coreProperties>
</file>