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 id="2147483665" r:id="rId2"/>
    <p:sldMasterId id="2147483666" r:id="rId3"/>
    <p:sldMasterId id="2147483667" r:id="rId4"/>
  </p:sldMasterIdLst>
  <p:notesMasterIdLst>
    <p:notesMasterId r:id="rId3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‹Nº›</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238391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5118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6537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41" name="Shape 241"/>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963409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7392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a:solidFill>
                  <a:srgbClr val="000000"/>
                </a:solidFill>
                <a:latin typeface="Arial"/>
                <a:ea typeface="Arial"/>
                <a:cs typeface="Arial"/>
                <a:sym typeface="Arial"/>
              </a:rPr>
              <a:t>13</a:t>
            </a:fld>
            <a:endParaRPr lang="en-US" sz="1800" b="0" i="0" u="none">
              <a:solidFill>
                <a:srgbClr val="000000"/>
              </a:solidFill>
              <a:latin typeface="Arial"/>
              <a:ea typeface="Arial"/>
              <a:cs typeface="Arial"/>
              <a:sym typeface="Arial"/>
            </a:endParaRPr>
          </a:p>
        </p:txBody>
      </p:sp>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528448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a:solidFill>
                  <a:srgbClr val="000000"/>
                </a:solidFill>
                <a:latin typeface="Arial"/>
                <a:ea typeface="Arial"/>
                <a:cs typeface="Arial"/>
                <a:sym typeface="Arial"/>
              </a:rPr>
              <a:t>14</a:t>
            </a:fld>
            <a:endParaRPr lang="en-US" sz="1800" b="0" i="0" u="none">
              <a:solidFill>
                <a:srgbClr val="000000"/>
              </a:solidFill>
              <a:latin typeface="Arial"/>
              <a:ea typeface="Arial"/>
              <a:cs typeface="Arial"/>
              <a:sym typeface="Arial"/>
            </a:endParaRPr>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8" name="Shape 2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626824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a:solidFill>
                  <a:srgbClr val="000000"/>
                </a:solidFill>
                <a:latin typeface="Arial"/>
                <a:ea typeface="Arial"/>
                <a:cs typeface="Arial"/>
                <a:sym typeface="Arial"/>
              </a:rPr>
              <a:t>15</a:t>
            </a:fld>
            <a:endParaRPr lang="en-US" sz="1800" b="0" i="0" u="none">
              <a:solidFill>
                <a:srgbClr val="000000"/>
              </a:solidFill>
              <a:latin typeface="Arial"/>
              <a:ea typeface="Arial"/>
              <a:cs typeface="Arial"/>
              <a:sym typeface="Arial"/>
            </a:endParaRPr>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091661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a:solidFill>
                  <a:srgbClr val="000000"/>
                </a:solidFill>
                <a:latin typeface="Arial"/>
                <a:ea typeface="Arial"/>
                <a:cs typeface="Arial"/>
                <a:sym typeface="Arial"/>
              </a:rPr>
              <a:t>16</a:t>
            </a:fld>
            <a:endParaRPr lang="en-US" sz="1800" b="0" i="0" u="none">
              <a:solidFill>
                <a:srgbClr val="000000"/>
              </a:solidFill>
              <a:latin typeface="Arial"/>
              <a:ea typeface="Arial"/>
              <a:cs typeface="Arial"/>
              <a:sym typeface="Arial"/>
            </a:endParaRPr>
          </a:p>
        </p:txBody>
      </p:sp>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3" name="Shape 2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923665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a:solidFill>
                  <a:srgbClr val="000000"/>
                </a:solidFill>
                <a:latin typeface="Arial"/>
                <a:ea typeface="Arial"/>
                <a:cs typeface="Arial"/>
                <a:sym typeface="Arial"/>
              </a:rPr>
              <a:t>17</a:t>
            </a:fld>
            <a:endParaRPr lang="en-US" sz="1800" b="0" i="0" u="none">
              <a:solidFill>
                <a:srgbClr val="000000"/>
              </a:solidFill>
              <a:latin typeface="Arial"/>
              <a:ea typeface="Arial"/>
              <a:cs typeface="Arial"/>
              <a:sym typeface="Arial"/>
            </a:endParaRPr>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2" name="Shape 2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114966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a:solidFill>
                  <a:srgbClr val="000000"/>
                </a:solidFill>
                <a:latin typeface="Arial"/>
                <a:ea typeface="Arial"/>
                <a:cs typeface="Arial"/>
                <a:sym typeface="Arial"/>
              </a:rPr>
              <a:t>18</a:t>
            </a:fld>
            <a:endParaRPr lang="en-US" sz="1800" b="0" i="0" u="none">
              <a:solidFill>
                <a:srgbClr val="000000"/>
              </a:solidFill>
              <a:latin typeface="Arial"/>
              <a:ea typeface="Arial"/>
              <a:cs typeface="Arial"/>
              <a:sym typeface="Arial"/>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1" name="Shape 2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0657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a:solidFill>
                  <a:srgbClr val="000000"/>
                </a:solidFill>
                <a:latin typeface="Arial"/>
                <a:ea typeface="Arial"/>
                <a:cs typeface="Arial"/>
                <a:sym typeface="Arial"/>
              </a:rPr>
              <a:t>19</a:t>
            </a:fld>
            <a:endParaRPr lang="en-US" sz="1800" b="0" i="0" u="none">
              <a:solidFill>
                <a:srgbClr val="000000"/>
              </a:solidFill>
              <a:latin typeface="Arial"/>
              <a:ea typeface="Arial"/>
              <a:cs typeface="Arial"/>
              <a:sym typeface="Arial"/>
            </a:endParaRPr>
          </a:p>
        </p:txBody>
      </p:sp>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9" name="Shape 2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561334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993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a:solidFill>
                  <a:srgbClr val="000000"/>
                </a:solidFill>
                <a:latin typeface="Arial"/>
                <a:ea typeface="Arial"/>
                <a:cs typeface="Arial"/>
                <a:sym typeface="Arial"/>
              </a:rPr>
              <a:t>20</a:t>
            </a:fld>
            <a:endParaRPr lang="en-US" sz="1800" b="0" i="0" u="none">
              <a:solidFill>
                <a:srgbClr val="000000"/>
              </a:solidFill>
              <a:latin typeface="Arial"/>
              <a:ea typeface="Arial"/>
              <a:cs typeface="Arial"/>
              <a:sym typeface="Arial"/>
            </a:endParaRPr>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200447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a:solidFill>
                  <a:srgbClr val="000000"/>
                </a:solidFill>
                <a:latin typeface="Arial"/>
                <a:ea typeface="Arial"/>
                <a:cs typeface="Arial"/>
                <a:sym typeface="Arial"/>
              </a:rPr>
              <a:t>21</a:t>
            </a:fld>
            <a:endParaRPr lang="en-US" sz="1800" b="0" i="0" u="none">
              <a:solidFill>
                <a:srgbClr val="000000"/>
              </a:solidFill>
              <a:latin typeface="Arial"/>
              <a:ea typeface="Arial"/>
              <a:cs typeface="Arial"/>
              <a:sym typeface="Arial"/>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4" name="Shape 3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989592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7565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a:solidFill>
                  <a:srgbClr val="000000"/>
                </a:solidFill>
                <a:latin typeface="Arial"/>
                <a:ea typeface="Arial"/>
                <a:cs typeface="Arial"/>
                <a:sym typeface="Arial"/>
              </a:rPr>
              <a:t>23</a:t>
            </a:fld>
            <a:endParaRPr lang="en-US" sz="1800" b="0" i="0" u="none">
              <a:solidFill>
                <a:srgbClr val="000000"/>
              </a:solidFill>
              <a:latin typeface="Arial"/>
              <a:ea typeface="Arial"/>
              <a:cs typeface="Arial"/>
              <a:sym typeface="Arial"/>
            </a:endParaRPr>
          </a:p>
        </p:txBody>
      </p:sp>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7" name="Shape 3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442666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a:solidFill>
                  <a:srgbClr val="000000"/>
                </a:solidFill>
                <a:latin typeface="Arial"/>
                <a:ea typeface="Arial"/>
                <a:cs typeface="Arial"/>
                <a:sym typeface="Arial"/>
              </a:rPr>
              <a:t>24</a:t>
            </a:fld>
            <a:endParaRPr lang="en-US" sz="1800" b="0" i="0" u="none">
              <a:solidFill>
                <a:srgbClr val="000000"/>
              </a:solidFill>
              <a:latin typeface="Arial"/>
              <a:ea typeface="Arial"/>
              <a:cs typeface="Arial"/>
              <a:sym typeface="Arial"/>
            </a:endParaRPr>
          </a:p>
        </p:txBody>
      </p:sp>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4" name="Shape 3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681650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a:solidFill>
                  <a:srgbClr val="000000"/>
                </a:solidFill>
                <a:latin typeface="Arial"/>
                <a:ea typeface="Arial"/>
                <a:cs typeface="Arial"/>
                <a:sym typeface="Arial"/>
              </a:rPr>
              <a:t>25</a:t>
            </a:fld>
            <a:endParaRPr lang="en-US" sz="1800" b="0" i="0" u="none">
              <a:solidFill>
                <a:srgbClr val="000000"/>
              </a:solidFill>
              <a:latin typeface="Arial"/>
              <a:ea typeface="Arial"/>
              <a:cs typeface="Arial"/>
              <a:sym typeface="Arial"/>
            </a:endParaRPr>
          </a:p>
        </p:txBody>
      </p:sp>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1" name="Shape 3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085189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a:solidFill>
                  <a:srgbClr val="000000"/>
                </a:solidFill>
                <a:latin typeface="Arial"/>
                <a:ea typeface="Arial"/>
                <a:cs typeface="Arial"/>
                <a:sym typeface="Arial"/>
              </a:rPr>
              <a:t>26</a:t>
            </a:fld>
            <a:endParaRPr lang="en-US" sz="1800" b="0" i="0" u="none">
              <a:solidFill>
                <a:srgbClr val="000000"/>
              </a:solidFill>
              <a:latin typeface="Arial"/>
              <a:ea typeface="Arial"/>
              <a:cs typeface="Arial"/>
              <a:sym typeface="Arial"/>
            </a:endParaRPr>
          </a:p>
        </p:txBody>
      </p:sp>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8" name="Shape 3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898562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a:solidFill>
                  <a:srgbClr val="000000"/>
                </a:solidFill>
                <a:latin typeface="Arial"/>
                <a:ea typeface="Arial"/>
                <a:cs typeface="Arial"/>
                <a:sym typeface="Arial"/>
              </a:rPr>
              <a:t>27</a:t>
            </a:fld>
            <a:endParaRPr lang="en-US" sz="1800" b="0" i="0" u="none">
              <a:solidFill>
                <a:srgbClr val="000000"/>
              </a:solidFill>
              <a:latin typeface="Arial"/>
              <a:ea typeface="Arial"/>
              <a:cs typeface="Arial"/>
              <a:sym typeface="Arial"/>
            </a:endParaRPr>
          </a:p>
        </p:txBody>
      </p:sp>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5" name="Shape 3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702163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a:solidFill>
                  <a:srgbClr val="000000"/>
                </a:solidFill>
                <a:latin typeface="Arial"/>
                <a:ea typeface="Arial"/>
                <a:cs typeface="Arial"/>
                <a:sym typeface="Arial"/>
              </a:rPr>
              <a:t>28</a:t>
            </a:fld>
            <a:endParaRPr lang="en-US" sz="1800" b="0" i="0" u="none">
              <a:solidFill>
                <a:srgbClr val="000000"/>
              </a:solidFill>
              <a:latin typeface="Arial"/>
              <a:ea typeface="Arial"/>
              <a:cs typeface="Arial"/>
              <a:sym typeface="Arial"/>
            </a:endParaRPr>
          </a:p>
        </p:txBody>
      </p:sp>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1" name="Shape 3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094691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a:solidFill>
                  <a:srgbClr val="000000"/>
                </a:solidFill>
                <a:latin typeface="Arial"/>
                <a:ea typeface="Arial"/>
                <a:cs typeface="Arial"/>
                <a:sym typeface="Arial"/>
              </a:rPr>
              <a:t>29</a:t>
            </a:fld>
            <a:endParaRPr lang="en-US" sz="1800" b="0" i="0" u="none">
              <a:solidFill>
                <a:srgbClr val="000000"/>
              </a:solidFill>
              <a:latin typeface="Arial"/>
              <a:ea typeface="Arial"/>
              <a:cs typeface="Arial"/>
              <a:sym typeface="Arial"/>
            </a:endParaRPr>
          </a:p>
        </p:txBody>
      </p:sp>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860913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2974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a:solidFill>
                  <a:srgbClr val="000000"/>
                </a:solidFill>
                <a:latin typeface="Arial"/>
                <a:ea typeface="Arial"/>
                <a:cs typeface="Arial"/>
                <a:sym typeface="Arial"/>
              </a:rPr>
              <a:t>30</a:t>
            </a:fld>
            <a:endParaRPr lang="en-US" sz="1800" b="0" i="0" u="none">
              <a:solidFill>
                <a:srgbClr val="000000"/>
              </a:solidFill>
              <a:latin typeface="Arial"/>
              <a:ea typeface="Arial"/>
              <a:cs typeface="Arial"/>
              <a:sym typeface="Arial"/>
            </a:endParaRPr>
          </a:p>
        </p:txBody>
      </p:sp>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7" name="Shape 3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140087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157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510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8981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9105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0022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922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26"/>
        <p:cNvGrpSpPr/>
        <p:nvPr/>
      </p:nvGrpSpPr>
      <p:grpSpPr>
        <a:xfrm>
          <a:off x="0" y="0"/>
          <a:ext cx="0" cy="0"/>
          <a:chOff x="0" y="0"/>
          <a:chExt cx="0" cy="0"/>
        </a:xfrm>
      </p:grpSpPr>
      <p:sp>
        <p:nvSpPr>
          <p:cNvPr id="27" name="Shape 27"/>
          <p:cNvSpPr txBox="1">
            <a:spLocks noGrp="1"/>
          </p:cNvSpPr>
          <p:nvPr>
            <p:ph type="ctrTitle"/>
          </p:nvPr>
        </p:nvSpPr>
        <p:spPr>
          <a:xfrm>
            <a:off x="1130595" y="2404533"/>
            <a:ext cx="5826718" cy="1646301"/>
          </a:xfrm>
          <a:prstGeom prst="rect">
            <a:avLst/>
          </a:prstGeom>
          <a:noFill/>
          <a:ln>
            <a:noFill/>
          </a:ln>
        </p:spPr>
        <p:txBody>
          <a:bodyPr lIns="91425" tIns="91425" rIns="91425" bIns="91425" anchor="b" anchorCtr="0"/>
          <a:lstStyle>
            <a:lvl1pPr marL="0" marR="0" lvl="0" indent="0" algn="r" rtl="0">
              <a:spcBef>
                <a:spcPts val="0"/>
              </a:spcBef>
              <a:spcAft>
                <a:spcPts val="0"/>
              </a:spcAft>
              <a:buNone/>
              <a:defRPr sz="54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8" name="Shape 28"/>
          <p:cNvSpPr txBox="1">
            <a:spLocks noGrp="1"/>
          </p:cNvSpPr>
          <p:nvPr>
            <p:ph type="subTitle" idx="1"/>
          </p:nvPr>
        </p:nvSpPr>
        <p:spPr>
          <a:xfrm>
            <a:off x="1130595" y="4050833"/>
            <a:ext cx="5826718" cy="1096899"/>
          </a:xfrm>
          <a:prstGeom prst="rect">
            <a:avLst/>
          </a:prstGeom>
          <a:noFill/>
          <a:ln>
            <a:noFill/>
          </a:ln>
        </p:spPr>
        <p:txBody>
          <a:bodyPr lIns="91425" tIns="91425" rIns="91425" bIns="91425" anchor="t" anchorCtr="0"/>
          <a:lstStyle>
            <a:lvl1pPr marL="0" marR="0" lvl="0" indent="0" algn="r" rtl="0">
              <a:spcBef>
                <a:spcPts val="1000"/>
              </a:spcBef>
              <a:spcAft>
                <a:spcPts val="0"/>
              </a:spcAft>
              <a:buClr>
                <a:schemeClr val="accent1"/>
              </a:buClr>
              <a:buFont typeface="Noto Sans Symbols"/>
              <a:buNone/>
              <a:defRPr sz="1800" b="0" i="0" u="none" strike="noStrike" cap="none">
                <a:solidFill>
                  <a:srgbClr val="7F7F7F"/>
                </a:solidFill>
                <a:latin typeface="Trebuchet MS"/>
                <a:ea typeface="Trebuchet MS"/>
                <a:cs typeface="Trebuchet MS"/>
                <a:sym typeface="Trebuchet MS"/>
              </a:defRPr>
            </a:lvl1pPr>
            <a:lvl2pPr marL="457200" marR="0" lvl="1" indent="0" algn="ctr"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2pPr>
            <a:lvl3pPr marL="914400" marR="0" lvl="2" indent="0" algn="ctr"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3pPr>
            <a:lvl4pPr marL="1371600" marR="0" lvl="3"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4pPr>
            <a:lvl5pPr marL="1828800" marR="0" lvl="4"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5pPr>
            <a:lvl6pPr marL="2286000" marR="0" lvl="5"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6pPr>
            <a:lvl7pPr marL="2743200" marR="0" lvl="6"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7pPr>
            <a:lvl8pPr marL="3200400" marR="0" lvl="7"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8pPr>
            <a:lvl9pPr marL="3657600" marR="0" lvl="8"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9pPr>
          </a:lstStyle>
          <a:p>
            <a:endParaRPr/>
          </a:p>
        </p:txBody>
      </p:sp>
      <p:sp>
        <p:nvSpPr>
          <p:cNvPr id="29" name="Shape 29"/>
          <p:cNvSpPr txBox="1">
            <a:spLocks noGrp="1"/>
          </p:cNvSpPr>
          <p:nvPr>
            <p:ph type="dt" idx="10"/>
          </p:nvPr>
        </p:nvSpPr>
        <p:spPr>
          <a:xfrm>
            <a:off x="5405437" y="6042025"/>
            <a:ext cx="68421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ftr" idx="11"/>
          </p:nvPr>
        </p:nvSpPr>
        <p:spPr>
          <a:xfrm>
            <a:off x="609600" y="6042025"/>
            <a:ext cx="4622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6445250" y="6042025"/>
            <a:ext cx="512762"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Arial"/>
              <a:buNone/>
            </a:pPr>
            <a:fld id="{00000000-1234-1234-1234-123412341234}" type="slidenum">
              <a:rPr lang="en-US" sz="900" b="0" i="0" u="none">
                <a:solidFill>
                  <a:schemeClr val="accent1"/>
                </a:solidFill>
                <a:latin typeface="Arial"/>
                <a:ea typeface="Arial"/>
                <a:cs typeface="Arial"/>
                <a:sym typeface="Arial"/>
              </a:rPr>
              <a:t>‹Nº›</a:t>
            </a:fld>
            <a:endParaRPr lang="en-US" sz="900" b="0" i="0" u="none">
              <a:solidFill>
                <a:schemeClr val="accen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609599" y="1498604"/>
            <a:ext cx="2790182" cy="127846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9" name="Shape 99"/>
          <p:cNvSpPr txBox="1">
            <a:spLocks noGrp="1"/>
          </p:cNvSpPr>
          <p:nvPr>
            <p:ph type="body" idx="1"/>
          </p:nvPr>
        </p:nvSpPr>
        <p:spPr>
          <a:xfrm>
            <a:off x="3571275" y="514925"/>
            <a:ext cx="3386037" cy="5526437"/>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a:solidFill>
                  <a:srgbClr val="404040"/>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404040"/>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404040"/>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00" name="Shape 100"/>
          <p:cNvSpPr txBox="1">
            <a:spLocks noGrp="1"/>
          </p:cNvSpPr>
          <p:nvPr>
            <p:ph type="body" idx="2"/>
          </p:nvPr>
        </p:nvSpPr>
        <p:spPr>
          <a:xfrm>
            <a:off x="609599" y="2777068"/>
            <a:ext cx="2790182" cy="2584448"/>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400">
                <a:solidFill>
                  <a:srgbClr val="404040"/>
                </a:solidFill>
                <a:latin typeface="Trebuchet MS"/>
                <a:ea typeface="Trebuchet MS"/>
                <a:cs typeface="Trebuchet MS"/>
                <a:sym typeface="Trebuchet MS"/>
              </a:defRPr>
            </a:lvl1pPr>
            <a:lvl2pPr marL="342900" marR="0" lvl="1" indent="0" algn="l" rtl="0">
              <a:spcBef>
                <a:spcPts val="1000"/>
              </a:spcBef>
              <a:spcAft>
                <a:spcPts val="0"/>
              </a:spcAft>
              <a:buClr>
                <a:schemeClr val="accent1"/>
              </a:buClr>
              <a:buFont typeface="Noto Sans Symbols"/>
              <a:buNone/>
              <a:defRPr sz="1050" b="0" i="0" u="none" strike="noStrike" cap="none">
                <a:solidFill>
                  <a:srgbClr val="404040"/>
                </a:solidFill>
                <a:latin typeface="Trebuchet MS"/>
                <a:ea typeface="Trebuchet MS"/>
                <a:cs typeface="Trebuchet MS"/>
                <a:sym typeface="Trebuchet MS"/>
              </a:defRPr>
            </a:lvl2pPr>
            <a:lvl3pPr marL="685800" marR="0" lvl="2" indent="0" algn="l" rtl="0">
              <a:spcBef>
                <a:spcPts val="1000"/>
              </a:spcBef>
              <a:spcAft>
                <a:spcPts val="0"/>
              </a:spcAft>
              <a:buClr>
                <a:schemeClr val="accent1"/>
              </a:buClr>
              <a:buFont typeface="Noto Sans Symbols"/>
              <a:buNone/>
              <a:defRPr sz="900" b="0" i="0" u="none" strike="noStrike" cap="none">
                <a:solidFill>
                  <a:srgbClr val="404040"/>
                </a:solidFill>
                <a:latin typeface="Trebuchet MS"/>
                <a:ea typeface="Trebuchet MS"/>
                <a:cs typeface="Trebuchet MS"/>
                <a:sym typeface="Trebuchet MS"/>
              </a:defRPr>
            </a:lvl3pPr>
            <a:lvl4pPr marL="1028700" marR="0" lvl="3" indent="0" algn="l" rtl="0">
              <a:spcBef>
                <a:spcPts val="1000"/>
              </a:spcBef>
              <a:spcAft>
                <a:spcPts val="0"/>
              </a:spcAft>
              <a:buClr>
                <a:schemeClr val="accent1"/>
              </a:buClr>
              <a:buFont typeface="Noto Sans Symbols"/>
              <a:buNone/>
              <a:defRPr sz="750" b="0" i="0" u="none" strike="noStrike" cap="none">
                <a:solidFill>
                  <a:srgbClr val="404040"/>
                </a:solidFill>
                <a:latin typeface="Trebuchet MS"/>
                <a:ea typeface="Trebuchet MS"/>
                <a:cs typeface="Trebuchet MS"/>
                <a:sym typeface="Trebuchet MS"/>
              </a:defRPr>
            </a:lvl4pPr>
            <a:lvl5pPr marL="1371600" marR="0" lvl="4" indent="0" algn="l" rtl="0">
              <a:spcBef>
                <a:spcPts val="1000"/>
              </a:spcBef>
              <a:spcAft>
                <a:spcPts val="0"/>
              </a:spcAft>
              <a:buClr>
                <a:schemeClr val="accent1"/>
              </a:buClr>
              <a:buFont typeface="Noto Sans Symbols"/>
              <a:buNone/>
              <a:defRPr sz="750" b="0" i="0" u="none" strike="noStrike" cap="none">
                <a:solidFill>
                  <a:srgbClr val="404040"/>
                </a:solidFill>
                <a:latin typeface="Trebuchet MS"/>
                <a:ea typeface="Trebuchet MS"/>
                <a:cs typeface="Trebuchet MS"/>
                <a:sym typeface="Trebuchet MS"/>
              </a:defRPr>
            </a:lvl5pPr>
            <a:lvl6pPr marL="1714500" marR="0" lvl="5" indent="0" algn="l" rtl="0">
              <a:spcBef>
                <a:spcPts val="1000"/>
              </a:spcBef>
              <a:spcAft>
                <a:spcPts val="0"/>
              </a:spcAft>
              <a:buClr>
                <a:schemeClr val="accent1"/>
              </a:buClr>
              <a:buFont typeface="Noto Sans Symbols"/>
              <a:buNone/>
              <a:defRPr sz="750" b="0" i="0" u="none" strike="noStrike" cap="none">
                <a:solidFill>
                  <a:srgbClr val="3F3F3F"/>
                </a:solidFill>
                <a:latin typeface="Trebuchet MS"/>
                <a:ea typeface="Trebuchet MS"/>
                <a:cs typeface="Trebuchet MS"/>
                <a:sym typeface="Trebuchet MS"/>
              </a:defRPr>
            </a:lvl6pPr>
            <a:lvl7pPr marL="2057400" marR="0" lvl="6" indent="0" algn="l" rtl="0">
              <a:spcBef>
                <a:spcPts val="1000"/>
              </a:spcBef>
              <a:spcAft>
                <a:spcPts val="0"/>
              </a:spcAft>
              <a:buClr>
                <a:schemeClr val="accent1"/>
              </a:buClr>
              <a:buFont typeface="Noto Sans Symbols"/>
              <a:buNone/>
              <a:defRPr sz="750" b="0" i="0" u="none" strike="noStrike" cap="none">
                <a:solidFill>
                  <a:srgbClr val="3F3F3F"/>
                </a:solidFill>
                <a:latin typeface="Trebuchet MS"/>
                <a:ea typeface="Trebuchet MS"/>
                <a:cs typeface="Trebuchet MS"/>
                <a:sym typeface="Trebuchet MS"/>
              </a:defRPr>
            </a:lvl7pPr>
            <a:lvl8pPr marL="2400300" marR="0" lvl="7" indent="0" algn="l" rtl="0">
              <a:spcBef>
                <a:spcPts val="1000"/>
              </a:spcBef>
              <a:spcAft>
                <a:spcPts val="0"/>
              </a:spcAft>
              <a:buClr>
                <a:schemeClr val="accent1"/>
              </a:buClr>
              <a:buFont typeface="Noto Sans Symbols"/>
              <a:buNone/>
              <a:defRPr sz="750" b="0" i="0" u="none" strike="noStrike" cap="none">
                <a:solidFill>
                  <a:srgbClr val="3F3F3F"/>
                </a:solidFill>
                <a:latin typeface="Trebuchet MS"/>
                <a:ea typeface="Trebuchet MS"/>
                <a:cs typeface="Trebuchet MS"/>
                <a:sym typeface="Trebuchet MS"/>
              </a:defRPr>
            </a:lvl8pPr>
            <a:lvl9pPr marL="2743200" marR="0" lvl="8" indent="0" algn="l" rtl="0">
              <a:spcBef>
                <a:spcPts val="1000"/>
              </a:spcBef>
              <a:spcAft>
                <a:spcPts val="0"/>
              </a:spcAft>
              <a:buClr>
                <a:schemeClr val="accent1"/>
              </a:buClr>
              <a:buFont typeface="Noto Sans Symbols"/>
              <a:buNone/>
              <a:defRPr sz="750" b="0" i="0" u="none" strike="noStrike" cap="none">
                <a:solidFill>
                  <a:srgbClr val="3F3F3F"/>
                </a:solidFill>
                <a:latin typeface="Trebuchet MS"/>
                <a:ea typeface="Trebuchet MS"/>
                <a:cs typeface="Trebuchet MS"/>
                <a:sym typeface="Trebuchet MS"/>
              </a:defRPr>
            </a:lvl9pPr>
          </a:lstStyle>
          <a:p>
            <a:endParaRPr/>
          </a:p>
        </p:txBody>
      </p:sp>
      <p:sp>
        <p:nvSpPr>
          <p:cNvPr id="101" name="Shape 101"/>
          <p:cNvSpPr txBox="1">
            <a:spLocks noGrp="1"/>
          </p:cNvSpPr>
          <p:nvPr>
            <p:ph type="dt" idx="10"/>
          </p:nvPr>
        </p:nvSpPr>
        <p:spPr>
          <a:xfrm>
            <a:off x="5405437" y="6042025"/>
            <a:ext cx="68421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ftr" idx="11"/>
          </p:nvPr>
        </p:nvSpPr>
        <p:spPr>
          <a:xfrm>
            <a:off x="609600" y="6042025"/>
            <a:ext cx="4622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sldNum" idx="12"/>
          </p:nvPr>
        </p:nvSpPr>
        <p:spPr>
          <a:xfrm>
            <a:off x="6445250" y="6042025"/>
            <a:ext cx="512762"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Arial"/>
              <a:buNone/>
            </a:pPr>
            <a:fld id="{00000000-1234-1234-1234-123412341234}" type="slidenum">
              <a:rPr lang="en-US" sz="900" b="0" i="0" u="none">
                <a:solidFill>
                  <a:schemeClr val="accent1"/>
                </a:solidFill>
                <a:latin typeface="Arial"/>
                <a:ea typeface="Arial"/>
                <a:cs typeface="Arial"/>
                <a:sym typeface="Arial"/>
              </a:rPr>
              <a:t>‹Nº›</a:t>
            </a:fld>
            <a:endParaRPr lang="en-US" sz="900" b="0" i="0" u="none">
              <a:solidFill>
                <a:schemeClr val="accen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609599" y="609600"/>
            <a:ext cx="6347713" cy="13208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6" name="Shape 106"/>
          <p:cNvSpPr txBox="1">
            <a:spLocks noGrp="1"/>
          </p:cNvSpPr>
          <p:nvPr>
            <p:ph type="dt" idx="10"/>
          </p:nvPr>
        </p:nvSpPr>
        <p:spPr>
          <a:xfrm>
            <a:off x="5405437" y="6042025"/>
            <a:ext cx="68421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ftr" idx="11"/>
          </p:nvPr>
        </p:nvSpPr>
        <p:spPr>
          <a:xfrm>
            <a:off x="609600" y="6042025"/>
            <a:ext cx="4622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6445250" y="6042025"/>
            <a:ext cx="512762"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Arial"/>
              <a:buNone/>
            </a:pPr>
            <a:fld id="{00000000-1234-1234-1234-123412341234}" type="slidenum">
              <a:rPr lang="en-US" sz="900" b="0" i="0" u="none">
                <a:solidFill>
                  <a:schemeClr val="accent1"/>
                </a:solidFill>
                <a:latin typeface="Arial"/>
                <a:ea typeface="Arial"/>
                <a:cs typeface="Arial"/>
                <a:sym typeface="Arial"/>
              </a:rPr>
              <a:t>‹Nº›</a:t>
            </a:fld>
            <a:endParaRPr lang="en-US" sz="900" b="0" i="0" u="none">
              <a:solidFill>
                <a:schemeClr val="accen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609599" y="609600"/>
            <a:ext cx="6347712" cy="13208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1" name="Shape 111"/>
          <p:cNvSpPr txBox="1">
            <a:spLocks noGrp="1"/>
          </p:cNvSpPr>
          <p:nvPr>
            <p:ph type="body" idx="1"/>
          </p:nvPr>
        </p:nvSpPr>
        <p:spPr>
          <a:xfrm>
            <a:off x="609599" y="2160983"/>
            <a:ext cx="3090671"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a:solidFill>
                  <a:srgbClr val="404040"/>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404040"/>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404040"/>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404040"/>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404040"/>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112" name="Shape 112"/>
          <p:cNvSpPr txBox="1">
            <a:spLocks noGrp="1"/>
          </p:cNvSpPr>
          <p:nvPr>
            <p:ph type="body" idx="2"/>
          </p:nvPr>
        </p:nvSpPr>
        <p:spPr>
          <a:xfrm>
            <a:off x="609599" y="2737246"/>
            <a:ext cx="3090671" cy="3304117"/>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a:solidFill>
                  <a:srgbClr val="404040"/>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404040"/>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404040"/>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13" name="Shape 113"/>
          <p:cNvSpPr txBox="1">
            <a:spLocks noGrp="1"/>
          </p:cNvSpPr>
          <p:nvPr>
            <p:ph type="body" idx="3"/>
          </p:nvPr>
        </p:nvSpPr>
        <p:spPr>
          <a:xfrm>
            <a:off x="3866639" y="2160983"/>
            <a:ext cx="3090671"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a:solidFill>
                  <a:srgbClr val="404040"/>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404040"/>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404040"/>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404040"/>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404040"/>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114" name="Shape 114"/>
          <p:cNvSpPr txBox="1">
            <a:spLocks noGrp="1"/>
          </p:cNvSpPr>
          <p:nvPr>
            <p:ph type="body" idx="4"/>
          </p:nvPr>
        </p:nvSpPr>
        <p:spPr>
          <a:xfrm>
            <a:off x="3866639" y="2737246"/>
            <a:ext cx="3090671" cy="3304117"/>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a:solidFill>
                  <a:srgbClr val="404040"/>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404040"/>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404040"/>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15" name="Shape 115"/>
          <p:cNvSpPr txBox="1">
            <a:spLocks noGrp="1"/>
          </p:cNvSpPr>
          <p:nvPr>
            <p:ph type="dt" idx="10"/>
          </p:nvPr>
        </p:nvSpPr>
        <p:spPr>
          <a:xfrm>
            <a:off x="5405437" y="6042025"/>
            <a:ext cx="68421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ftr" idx="11"/>
          </p:nvPr>
        </p:nvSpPr>
        <p:spPr>
          <a:xfrm>
            <a:off x="609600" y="6042025"/>
            <a:ext cx="4622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17" name="Shape 117"/>
          <p:cNvSpPr txBox="1">
            <a:spLocks noGrp="1"/>
          </p:cNvSpPr>
          <p:nvPr>
            <p:ph type="sldNum" idx="12"/>
          </p:nvPr>
        </p:nvSpPr>
        <p:spPr>
          <a:xfrm>
            <a:off x="6445250" y="6042025"/>
            <a:ext cx="512762"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Arial"/>
              <a:buNone/>
            </a:pPr>
            <a:fld id="{00000000-1234-1234-1234-123412341234}" type="slidenum">
              <a:rPr lang="en-US" sz="900" b="0" i="0" u="none">
                <a:solidFill>
                  <a:schemeClr val="accent1"/>
                </a:solidFill>
                <a:latin typeface="Arial"/>
                <a:ea typeface="Arial"/>
                <a:cs typeface="Arial"/>
                <a:sym typeface="Arial"/>
              </a:rPr>
              <a:t>‹Nº›</a:t>
            </a:fld>
            <a:endParaRPr lang="en-US" sz="900" b="0" i="0" u="none">
              <a:solidFill>
                <a:schemeClr val="accen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609600" y="609600"/>
            <a:ext cx="6347713" cy="13208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0" name="Shape 120"/>
          <p:cNvSpPr txBox="1">
            <a:spLocks noGrp="1"/>
          </p:cNvSpPr>
          <p:nvPr>
            <p:ph type="body" idx="1"/>
          </p:nvPr>
        </p:nvSpPr>
        <p:spPr>
          <a:xfrm>
            <a:off x="609600" y="2160589"/>
            <a:ext cx="3088109" cy="3880771"/>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a:solidFill>
                  <a:srgbClr val="404040"/>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404040"/>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404040"/>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21" name="Shape 121"/>
          <p:cNvSpPr txBox="1">
            <a:spLocks noGrp="1"/>
          </p:cNvSpPr>
          <p:nvPr>
            <p:ph type="body" idx="2"/>
          </p:nvPr>
        </p:nvSpPr>
        <p:spPr>
          <a:xfrm>
            <a:off x="3869203" y="2160590"/>
            <a:ext cx="3088109" cy="3880773"/>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a:solidFill>
                  <a:srgbClr val="404040"/>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404040"/>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404040"/>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22" name="Shape 122"/>
          <p:cNvSpPr txBox="1">
            <a:spLocks noGrp="1"/>
          </p:cNvSpPr>
          <p:nvPr>
            <p:ph type="dt" idx="10"/>
          </p:nvPr>
        </p:nvSpPr>
        <p:spPr>
          <a:xfrm>
            <a:off x="5405437" y="6042025"/>
            <a:ext cx="68421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23" name="Shape 123"/>
          <p:cNvSpPr txBox="1">
            <a:spLocks noGrp="1"/>
          </p:cNvSpPr>
          <p:nvPr>
            <p:ph type="ftr" idx="11"/>
          </p:nvPr>
        </p:nvSpPr>
        <p:spPr>
          <a:xfrm>
            <a:off x="609600" y="6042025"/>
            <a:ext cx="4622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sldNum" idx="12"/>
          </p:nvPr>
        </p:nvSpPr>
        <p:spPr>
          <a:xfrm>
            <a:off x="6445250" y="6042025"/>
            <a:ext cx="512762"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Arial"/>
              <a:buNone/>
            </a:pPr>
            <a:fld id="{00000000-1234-1234-1234-123412341234}" type="slidenum">
              <a:rPr lang="en-US" sz="900" b="0" i="0" u="none">
                <a:solidFill>
                  <a:schemeClr val="accent1"/>
                </a:solidFill>
                <a:latin typeface="Arial"/>
                <a:ea typeface="Arial"/>
                <a:cs typeface="Arial"/>
                <a:sym typeface="Arial"/>
              </a:rPr>
              <a:t>‹Nº›</a:t>
            </a:fld>
            <a:endParaRPr lang="en-US" sz="900" b="0" i="0" u="none">
              <a:solidFill>
                <a:schemeClr val="accen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09597" y="2700867"/>
            <a:ext cx="6347715" cy="182658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0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7" name="Shape 127"/>
          <p:cNvSpPr txBox="1">
            <a:spLocks noGrp="1"/>
          </p:cNvSpPr>
          <p:nvPr>
            <p:ph type="body" idx="1"/>
          </p:nvPr>
        </p:nvSpPr>
        <p:spPr>
          <a:xfrm>
            <a:off x="609597" y="4527448"/>
            <a:ext cx="6347715" cy="860399"/>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2000">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28" name="Shape 128"/>
          <p:cNvSpPr txBox="1">
            <a:spLocks noGrp="1"/>
          </p:cNvSpPr>
          <p:nvPr>
            <p:ph type="dt" idx="10"/>
          </p:nvPr>
        </p:nvSpPr>
        <p:spPr>
          <a:xfrm>
            <a:off x="5405437" y="6042025"/>
            <a:ext cx="68421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29" name="Shape 129"/>
          <p:cNvSpPr txBox="1">
            <a:spLocks noGrp="1"/>
          </p:cNvSpPr>
          <p:nvPr>
            <p:ph type="ftr" idx="11"/>
          </p:nvPr>
        </p:nvSpPr>
        <p:spPr>
          <a:xfrm>
            <a:off x="609600" y="6042025"/>
            <a:ext cx="4622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sldNum" idx="12"/>
          </p:nvPr>
        </p:nvSpPr>
        <p:spPr>
          <a:xfrm>
            <a:off x="6445250" y="6042025"/>
            <a:ext cx="512762"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Arial"/>
              <a:buNone/>
            </a:pPr>
            <a:fld id="{00000000-1234-1234-1234-123412341234}" type="slidenum">
              <a:rPr lang="en-US" sz="900" b="0" i="0" u="none">
                <a:solidFill>
                  <a:schemeClr val="accent1"/>
                </a:solidFill>
                <a:latin typeface="Arial"/>
                <a:ea typeface="Arial"/>
                <a:cs typeface="Arial"/>
                <a:sym typeface="Arial"/>
              </a:rPr>
              <a:t>‹Nº›</a:t>
            </a:fld>
            <a:endParaRPr lang="en-US" sz="900" b="0" i="0" u="none">
              <a:solidFill>
                <a:schemeClr val="accen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ita con descripción">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774885" y="609600"/>
            <a:ext cx="6072182" cy="30225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52" name="Shape 152"/>
          <p:cNvSpPr txBox="1">
            <a:spLocks noGrp="1"/>
          </p:cNvSpPr>
          <p:nvPr>
            <p:ph type="body" idx="1"/>
          </p:nvPr>
        </p:nvSpPr>
        <p:spPr>
          <a:xfrm>
            <a:off x="1101074" y="3632200"/>
            <a:ext cx="5419803" cy="381000"/>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6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404040"/>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404040"/>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404040"/>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404040"/>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53" name="Shape 153"/>
          <p:cNvSpPr txBox="1">
            <a:spLocks noGrp="1"/>
          </p:cNvSpPr>
          <p:nvPr>
            <p:ph type="body" idx="2"/>
          </p:nvPr>
        </p:nvSpPr>
        <p:spPr>
          <a:xfrm>
            <a:off x="609597" y="4470400"/>
            <a:ext cx="6347715" cy="1570961"/>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8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54" name="Shape 154"/>
          <p:cNvSpPr txBox="1">
            <a:spLocks noGrp="1"/>
          </p:cNvSpPr>
          <p:nvPr>
            <p:ph type="dt" idx="10"/>
          </p:nvPr>
        </p:nvSpPr>
        <p:spPr>
          <a:xfrm>
            <a:off x="5405437" y="6042025"/>
            <a:ext cx="68421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55" name="Shape 155"/>
          <p:cNvSpPr txBox="1">
            <a:spLocks noGrp="1"/>
          </p:cNvSpPr>
          <p:nvPr>
            <p:ph type="ftr" idx="11"/>
          </p:nvPr>
        </p:nvSpPr>
        <p:spPr>
          <a:xfrm>
            <a:off x="609600" y="6042025"/>
            <a:ext cx="4622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sldNum" idx="12"/>
          </p:nvPr>
        </p:nvSpPr>
        <p:spPr>
          <a:xfrm>
            <a:off x="6445250" y="6042025"/>
            <a:ext cx="512762"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Arial"/>
              <a:buNone/>
            </a:pPr>
            <a:fld id="{00000000-1234-1234-1234-123412341234}" type="slidenum">
              <a:rPr lang="en-US" sz="900" b="0" i="0" u="none">
                <a:solidFill>
                  <a:schemeClr val="accent1"/>
                </a:solidFill>
                <a:latin typeface="Arial"/>
                <a:ea typeface="Arial"/>
                <a:cs typeface="Arial"/>
                <a:sym typeface="Arial"/>
              </a:rPr>
              <a:t>‹Nº›</a:t>
            </a:fld>
            <a:endParaRPr lang="en-US" sz="900" b="0" i="0" u="none">
              <a:solidFill>
                <a:schemeClr val="accen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itar la tarjeta de nombre">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774885" y="609600"/>
            <a:ext cx="6072182" cy="30225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78" name="Shape 178"/>
          <p:cNvSpPr txBox="1">
            <a:spLocks noGrp="1"/>
          </p:cNvSpPr>
          <p:nvPr>
            <p:ph type="body" idx="1"/>
          </p:nvPr>
        </p:nvSpPr>
        <p:spPr>
          <a:xfrm>
            <a:off x="609597" y="4013200"/>
            <a:ext cx="6347715" cy="514247"/>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404040"/>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404040"/>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404040"/>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404040"/>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79" name="Shape 179"/>
          <p:cNvSpPr txBox="1">
            <a:spLocks noGrp="1"/>
          </p:cNvSpPr>
          <p:nvPr>
            <p:ph type="body" idx="2"/>
          </p:nvPr>
        </p:nvSpPr>
        <p:spPr>
          <a:xfrm>
            <a:off x="609597" y="4527448"/>
            <a:ext cx="6347715" cy="1513914"/>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8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80" name="Shape 180"/>
          <p:cNvSpPr txBox="1">
            <a:spLocks noGrp="1"/>
          </p:cNvSpPr>
          <p:nvPr>
            <p:ph type="dt" idx="10"/>
          </p:nvPr>
        </p:nvSpPr>
        <p:spPr>
          <a:xfrm>
            <a:off x="5405437" y="6042025"/>
            <a:ext cx="68421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81" name="Shape 181"/>
          <p:cNvSpPr txBox="1">
            <a:spLocks noGrp="1"/>
          </p:cNvSpPr>
          <p:nvPr>
            <p:ph type="ftr" idx="11"/>
          </p:nvPr>
        </p:nvSpPr>
        <p:spPr>
          <a:xfrm>
            <a:off x="609600" y="6042025"/>
            <a:ext cx="4622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82" name="Shape 182"/>
          <p:cNvSpPr txBox="1">
            <a:spLocks noGrp="1"/>
          </p:cNvSpPr>
          <p:nvPr>
            <p:ph type="sldNum" idx="12"/>
          </p:nvPr>
        </p:nvSpPr>
        <p:spPr>
          <a:xfrm>
            <a:off x="6445250" y="6042025"/>
            <a:ext cx="512762"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Arial"/>
              <a:buNone/>
            </a:pPr>
            <a:fld id="{00000000-1234-1234-1234-123412341234}" type="slidenum">
              <a:rPr lang="en-US" sz="900" b="0" i="0" u="none">
                <a:solidFill>
                  <a:schemeClr val="accent1"/>
                </a:solidFill>
                <a:latin typeface="Arial"/>
                <a:ea typeface="Arial"/>
                <a:cs typeface="Arial"/>
                <a:sym typeface="Arial"/>
              </a:rPr>
              <a:t>‹Nº›</a:t>
            </a:fld>
            <a:endParaRPr lang="en-US" sz="900" b="0" i="0" u="none">
              <a:solidFill>
                <a:schemeClr val="accen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09600" y="609600"/>
            <a:ext cx="6348411" cy="13208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1" name="Shape 51"/>
          <p:cNvSpPr txBox="1">
            <a:spLocks noGrp="1"/>
          </p:cNvSpPr>
          <p:nvPr>
            <p:ph type="body" idx="1"/>
          </p:nvPr>
        </p:nvSpPr>
        <p:spPr>
          <a:xfrm>
            <a:off x="609600" y="2160586"/>
            <a:ext cx="6348411" cy="3881436"/>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404040"/>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404040"/>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404040"/>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52" name="Shape 52"/>
          <p:cNvSpPr txBox="1">
            <a:spLocks noGrp="1"/>
          </p:cNvSpPr>
          <p:nvPr>
            <p:ph type="dt" idx="10"/>
          </p:nvPr>
        </p:nvSpPr>
        <p:spPr>
          <a:xfrm>
            <a:off x="5405437" y="6042025"/>
            <a:ext cx="68421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ftr" idx="11"/>
          </p:nvPr>
        </p:nvSpPr>
        <p:spPr>
          <a:xfrm>
            <a:off x="609600" y="6042025"/>
            <a:ext cx="4622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6445250" y="6042025"/>
            <a:ext cx="512762"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Arial"/>
              <a:buNone/>
            </a:pPr>
            <a:fld id="{00000000-1234-1234-1234-123412341234}" type="slidenum">
              <a:rPr lang="en-US" sz="900" b="0" i="0" u="none">
                <a:solidFill>
                  <a:schemeClr val="accent1"/>
                </a:solidFill>
                <a:latin typeface="Arial"/>
                <a:ea typeface="Arial"/>
                <a:cs typeface="Arial"/>
                <a:sym typeface="Arial"/>
              </a:rPr>
              <a:t>‹Nº›</a:t>
            </a:fld>
            <a:endParaRPr lang="en-US" sz="900" b="0" i="0" u="none">
              <a:solidFill>
                <a:schemeClr val="accen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5405437" y="6042025"/>
            <a:ext cx="68421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ftr" idx="11"/>
          </p:nvPr>
        </p:nvSpPr>
        <p:spPr>
          <a:xfrm>
            <a:off x="609600" y="6042025"/>
            <a:ext cx="4622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6445250" y="6042025"/>
            <a:ext cx="512762"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Arial"/>
              <a:buNone/>
            </a:pPr>
            <a:fld id="{00000000-1234-1234-1234-123412341234}" type="slidenum">
              <a:rPr lang="en-US" sz="900" b="0" i="0" u="none">
                <a:solidFill>
                  <a:schemeClr val="accent1"/>
                </a:solidFill>
                <a:latin typeface="Arial"/>
                <a:ea typeface="Arial"/>
                <a:cs typeface="Arial"/>
                <a:sym typeface="Arial"/>
              </a:rPr>
              <a:t>‹Nº›</a:t>
            </a:fld>
            <a:endParaRPr lang="en-US" sz="900" b="0" i="0" u="none">
              <a:solidFill>
                <a:schemeClr val="accen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59"/>
        <p:cNvGrpSpPr/>
        <p:nvPr/>
      </p:nvGrpSpPr>
      <p:grpSpPr>
        <a:xfrm>
          <a:off x="0" y="0"/>
          <a:ext cx="0" cy="0"/>
          <a:chOff x="0" y="0"/>
          <a:chExt cx="0" cy="0"/>
        </a:xfrm>
      </p:grpSpPr>
      <p:sp>
        <p:nvSpPr>
          <p:cNvPr id="60" name="Shape 60"/>
          <p:cNvSpPr txBox="1">
            <a:spLocks noGrp="1"/>
          </p:cNvSpPr>
          <p:nvPr>
            <p:ph type="title"/>
          </p:nvPr>
        </p:nvSpPr>
        <p:spPr>
          <a:xfrm rot="5400000">
            <a:off x="3840992" y="2745919"/>
            <a:ext cx="5251450" cy="97881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1" name="Shape 61"/>
          <p:cNvSpPr txBox="1">
            <a:spLocks noGrp="1"/>
          </p:cNvSpPr>
          <p:nvPr>
            <p:ph type="body" idx="1"/>
          </p:nvPr>
        </p:nvSpPr>
        <p:spPr>
          <a:xfrm rot="5400000">
            <a:off x="581386" y="637812"/>
            <a:ext cx="5251450" cy="5195026"/>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a:solidFill>
                  <a:srgbClr val="404040"/>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404040"/>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404040"/>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62" name="Shape 62"/>
          <p:cNvSpPr txBox="1">
            <a:spLocks noGrp="1"/>
          </p:cNvSpPr>
          <p:nvPr>
            <p:ph type="dt" idx="10"/>
          </p:nvPr>
        </p:nvSpPr>
        <p:spPr>
          <a:xfrm>
            <a:off x="5405437" y="6042025"/>
            <a:ext cx="68421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609600" y="6042025"/>
            <a:ext cx="4622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445250" y="6042025"/>
            <a:ext cx="512762"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Arial"/>
              <a:buNone/>
            </a:pPr>
            <a:fld id="{00000000-1234-1234-1234-123412341234}" type="slidenum">
              <a:rPr lang="en-US" sz="900" b="0" i="0" u="none">
                <a:solidFill>
                  <a:schemeClr val="accent1"/>
                </a:solidFill>
                <a:latin typeface="Arial"/>
                <a:ea typeface="Arial"/>
                <a:cs typeface="Arial"/>
                <a:sym typeface="Arial"/>
              </a:rPr>
              <a:t>‹Nº›</a:t>
            </a:fld>
            <a:endParaRPr lang="en-US" sz="900" b="0" i="0" u="none">
              <a:solidFill>
                <a:schemeClr val="accen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09600" y="609600"/>
            <a:ext cx="6348411" cy="13208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7" name="Shape 67"/>
          <p:cNvSpPr txBox="1">
            <a:spLocks noGrp="1"/>
          </p:cNvSpPr>
          <p:nvPr>
            <p:ph type="body" idx="1"/>
          </p:nvPr>
        </p:nvSpPr>
        <p:spPr>
          <a:xfrm rot="5400000">
            <a:off x="1843087" y="927099"/>
            <a:ext cx="3881436" cy="6348411"/>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a:solidFill>
                  <a:srgbClr val="404040"/>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404040"/>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404040"/>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68" name="Shape 68"/>
          <p:cNvSpPr txBox="1">
            <a:spLocks noGrp="1"/>
          </p:cNvSpPr>
          <p:nvPr>
            <p:ph type="dt" idx="10"/>
          </p:nvPr>
        </p:nvSpPr>
        <p:spPr>
          <a:xfrm>
            <a:off x="5405437" y="6042025"/>
            <a:ext cx="68421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609600" y="6042025"/>
            <a:ext cx="4622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6445250" y="6042025"/>
            <a:ext cx="512762"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Arial"/>
              <a:buNone/>
            </a:pPr>
            <a:fld id="{00000000-1234-1234-1234-123412341234}" type="slidenum">
              <a:rPr lang="en-US" sz="900" b="0" i="0" u="none">
                <a:solidFill>
                  <a:schemeClr val="accent1"/>
                </a:solidFill>
                <a:latin typeface="Arial"/>
                <a:ea typeface="Arial"/>
                <a:cs typeface="Arial"/>
                <a:sym typeface="Arial"/>
              </a:rPr>
              <a:t>‹Nº›</a:t>
            </a:fld>
            <a:endParaRPr lang="en-US" sz="900" b="0" i="0" u="none">
              <a:solidFill>
                <a:schemeClr val="accen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Verdadero o falso">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15847" y="609600"/>
            <a:ext cx="6341465" cy="30225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73" name="Shape 73"/>
          <p:cNvSpPr txBox="1">
            <a:spLocks noGrp="1"/>
          </p:cNvSpPr>
          <p:nvPr>
            <p:ph type="body" idx="1"/>
          </p:nvPr>
        </p:nvSpPr>
        <p:spPr>
          <a:xfrm>
            <a:off x="609597" y="4013200"/>
            <a:ext cx="6347715" cy="514247"/>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a:solidFill>
                  <a:schemeClr val="accent1"/>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404040"/>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404040"/>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404040"/>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404040"/>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74" name="Shape 74"/>
          <p:cNvSpPr txBox="1">
            <a:spLocks noGrp="1"/>
          </p:cNvSpPr>
          <p:nvPr>
            <p:ph type="body" idx="2"/>
          </p:nvPr>
        </p:nvSpPr>
        <p:spPr>
          <a:xfrm>
            <a:off x="609597" y="4527448"/>
            <a:ext cx="6347715" cy="1513914"/>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800">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75" name="Shape 75"/>
          <p:cNvSpPr txBox="1">
            <a:spLocks noGrp="1"/>
          </p:cNvSpPr>
          <p:nvPr>
            <p:ph type="dt" idx="10"/>
          </p:nvPr>
        </p:nvSpPr>
        <p:spPr>
          <a:xfrm>
            <a:off x="5405437" y="6042025"/>
            <a:ext cx="68421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609600" y="6042025"/>
            <a:ext cx="4622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445250" y="6042025"/>
            <a:ext cx="512762"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Arial"/>
              <a:buNone/>
            </a:pPr>
            <a:fld id="{00000000-1234-1234-1234-123412341234}" type="slidenum">
              <a:rPr lang="en-US" sz="900" b="0" i="0" u="none">
                <a:solidFill>
                  <a:schemeClr val="accent1"/>
                </a:solidFill>
                <a:latin typeface="Arial"/>
                <a:ea typeface="Arial"/>
                <a:cs typeface="Arial"/>
                <a:sym typeface="Arial"/>
              </a:rPr>
              <a:t>‹Nº›</a:t>
            </a:fld>
            <a:endParaRPr lang="en-US" sz="900" b="0" i="0" u="none">
              <a:solidFill>
                <a:schemeClr val="accen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arjeta de nombre">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609597" y="1931988"/>
            <a:ext cx="6347715" cy="259545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0" name="Shape 80"/>
          <p:cNvSpPr txBox="1">
            <a:spLocks noGrp="1"/>
          </p:cNvSpPr>
          <p:nvPr>
            <p:ph type="body" idx="1"/>
          </p:nvPr>
        </p:nvSpPr>
        <p:spPr>
          <a:xfrm>
            <a:off x="609597" y="4527448"/>
            <a:ext cx="6347715" cy="1513914"/>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800">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81" name="Shape 81"/>
          <p:cNvSpPr txBox="1">
            <a:spLocks noGrp="1"/>
          </p:cNvSpPr>
          <p:nvPr>
            <p:ph type="dt" idx="10"/>
          </p:nvPr>
        </p:nvSpPr>
        <p:spPr>
          <a:xfrm>
            <a:off x="5405437" y="6042025"/>
            <a:ext cx="68421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609600" y="6042025"/>
            <a:ext cx="4622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445250" y="6042025"/>
            <a:ext cx="512762"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Arial"/>
              <a:buNone/>
            </a:pPr>
            <a:fld id="{00000000-1234-1234-1234-123412341234}" type="slidenum">
              <a:rPr lang="en-US" sz="900" b="0" i="0" u="none">
                <a:solidFill>
                  <a:schemeClr val="accent1"/>
                </a:solidFill>
                <a:latin typeface="Arial"/>
                <a:ea typeface="Arial"/>
                <a:cs typeface="Arial"/>
                <a:sym typeface="Arial"/>
              </a:rPr>
              <a:t>‹Nº›</a:t>
            </a:fld>
            <a:endParaRPr lang="en-US" sz="900" b="0" i="0" u="none">
              <a:solidFill>
                <a:schemeClr val="accen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ítulo y descripción">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09600" y="609600"/>
            <a:ext cx="6347713" cy="34035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6" name="Shape 86"/>
          <p:cNvSpPr txBox="1">
            <a:spLocks noGrp="1"/>
          </p:cNvSpPr>
          <p:nvPr>
            <p:ph type="body" idx="1"/>
          </p:nvPr>
        </p:nvSpPr>
        <p:spPr>
          <a:xfrm>
            <a:off x="609600" y="4470400"/>
            <a:ext cx="6347713" cy="1570961"/>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800">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87" name="Shape 87"/>
          <p:cNvSpPr txBox="1">
            <a:spLocks noGrp="1"/>
          </p:cNvSpPr>
          <p:nvPr>
            <p:ph type="dt" idx="10"/>
          </p:nvPr>
        </p:nvSpPr>
        <p:spPr>
          <a:xfrm>
            <a:off x="5405437" y="6042025"/>
            <a:ext cx="68421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ftr" idx="11"/>
          </p:nvPr>
        </p:nvSpPr>
        <p:spPr>
          <a:xfrm>
            <a:off x="609600" y="6042025"/>
            <a:ext cx="4622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6445250" y="6042025"/>
            <a:ext cx="512762"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Arial"/>
              <a:buNone/>
            </a:pPr>
            <a:fld id="{00000000-1234-1234-1234-123412341234}" type="slidenum">
              <a:rPr lang="en-US" sz="900" b="0" i="0" u="none">
                <a:solidFill>
                  <a:schemeClr val="accent1"/>
                </a:solidFill>
                <a:latin typeface="Arial"/>
                <a:ea typeface="Arial"/>
                <a:cs typeface="Arial"/>
                <a:sym typeface="Arial"/>
              </a:rPr>
              <a:t>‹Nº›</a:t>
            </a:fld>
            <a:endParaRPr lang="en-US" sz="900" b="0" i="0" u="none">
              <a:solidFill>
                <a:schemeClr val="accen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09599" y="4800600"/>
            <a:ext cx="6347713"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4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2" name="Shape 92"/>
          <p:cNvSpPr>
            <a:spLocks noGrp="1"/>
          </p:cNvSpPr>
          <p:nvPr>
            <p:ph type="pic" idx="2"/>
          </p:nvPr>
        </p:nvSpPr>
        <p:spPr>
          <a:xfrm>
            <a:off x="609599" y="609600"/>
            <a:ext cx="6347713" cy="3845718"/>
          </a:xfrm>
          <a:prstGeom prst="rect">
            <a:avLst/>
          </a:prstGeom>
          <a:noFill/>
          <a:ln>
            <a:noFill/>
          </a:ln>
        </p:spPr>
        <p:txBody>
          <a:bodyPr lIns="91425" tIns="91425" rIns="91425" bIns="91425" anchor="t" anchorCtr="0"/>
          <a:lstStyle>
            <a:lvl1pPr marL="0" marR="0" lvl="0" indent="0" algn="ctr" rtl="0">
              <a:spcBef>
                <a:spcPts val="1000"/>
              </a:spcBef>
              <a:spcAft>
                <a:spcPts val="0"/>
              </a:spcAft>
              <a:buClr>
                <a:schemeClr val="accent1"/>
              </a:buClr>
              <a:buFont typeface="Noto Sans Symbols"/>
              <a:buNone/>
              <a:defRPr sz="1600">
                <a:solidFill>
                  <a:srgbClr val="404040"/>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404040"/>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404040"/>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600" b="0" i="0" u="none" strike="noStrike" cap="none">
                <a:solidFill>
                  <a:srgbClr val="404040"/>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600" b="0" i="0" u="none" strike="noStrike" cap="none">
                <a:solidFill>
                  <a:srgbClr val="404040"/>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93" name="Shape 93"/>
          <p:cNvSpPr txBox="1">
            <a:spLocks noGrp="1"/>
          </p:cNvSpPr>
          <p:nvPr>
            <p:ph type="body" idx="1"/>
          </p:nvPr>
        </p:nvSpPr>
        <p:spPr>
          <a:xfrm>
            <a:off x="609599" y="5367337"/>
            <a:ext cx="6347713" cy="674024"/>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200">
                <a:solidFill>
                  <a:srgbClr val="404040"/>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404040"/>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404040"/>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404040"/>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404040"/>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9pPr>
          </a:lstStyle>
          <a:p>
            <a:endParaRPr/>
          </a:p>
        </p:txBody>
      </p:sp>
      <p:sp>
        <p:nvSpPr>
          <p:cNvPr id="94" name="Shape 94"/>
          <p:cNvSpPr txBox="1">
            <a:spLocks noGrp="1"/>
          </p:cNvSpPr>
          <p:nvPr>
            <p:ph type="dt" idx="10"/>
          </p:nvPr>
        </p:nvSpPr>
        <p:spPr>
          <a:xfrm>
            <a:off x="5405437" y="6042025"/>
            <a:ext cx="68421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ftr" idx="11"/>
          </p:nvPr>
        </p:nvSpPr>
        <p:spPr>
          <a:xfrm>
            <a:off x="609600" y="6042025"/>
            <a:ext cx="4622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6445250" y="6042025"/>
            <a:ext cx="512762"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Arial"/>
              <a:buNone/>
            </a:pPr>
            <a:fld id="{00000000-1234-1234-1234-123412341234}" type="slidenum">
              <a:rPr lang="en-US" sz="900" b="0" i="0" u="none">
                <a:solidFill>
                  <a:schemeClr val="accent1"/>
                </a:solidFill>
                <a:latin typeface="Arial"/>
                <a:ea typeface="Arial"/>
                <a:cs typeface="Arial"/>
                <a:sym typeface="Arial"/>
              </a:rPr>
              <a:t>‹Nº›</a:t>
            </a:fld>
            <a:endParaRPr lang="en-US" sz="900" b="0" i="0" u="none">
              <a:solidFill>
                <a:schemeClr val="accen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7936" y="-7936"/>
            <a:ext cx="9169399" cy="6873874"/>
            <a:chOff x="0" y="0"/>
            <a:chExt cx="2147483647" cy="2147483647"/>
          </a:xfrm>
        </p:grpSpPr>
        <p:cxnSp>
          <p:nvCxnSpPr>
            <p:cNvPr id="11" name="Shape 11"/>
            <p:cNvCxnSpPr/>
            <p:nvPr/>
          </p:nvCxnSpPr>
          <p:spPr>
            <a:xfrm rot="10800000" flipH="1">
              <a:off x="1203498069" y="1306840376"/>
              <a:ext cx="942126619" cy="838163164"/>
            </a:xfrm>
            <a:prstGeom prst="straightConnector1">
              <a:avLst/>
            </a:prstGeom>
            <a:noFill/>
            <a:ln w="9525" cap="rnd" cmpd="sng">
              <a:solidFill>
                <a:srgbClr val="D9D9D9"/>
              </a:solidFill>
              <a:prstDash val="solid"/>
              <a:miter/>
              <a:headEnd type="none" w="med" len="med"/>
              <a:tailEnd type="none" w="med" len="med"/>
            </a:ln>
          </p:spPr>
        </p:cxnSp>
        <p:cxnSp>
          <p:nvCxnSpPr>
            <p:cNvPr id="12" name="Shape 12"/>
            <p:cNvCxnSpPr/>
            <p:nvPr/>
          </p:nvCxnSpPr>
          <p:spPr>
            <a:xfrm>
              <a:off x="1651138336" y="2479859"/>
              <a:ext cx="285538074" cy="2142523858"/>
            </a:xfrm>
            <a:prstGeom prst="straightConnector1">
              <a:avLst/>
            </a:prstGeom>
            <a:noFill/>
            <a:ln w="9525" cap="rnd" cmpd="sng">
              <a:solidFill>
                <a:srgbClr val="BFBFBF"/>
              </a:solidFill>
              <a:prstDash val="solid"/>
              <a:miter/>
              <a:headEnd type="none" w="med" len="med"/>
              <a:tailEnd type="none" w="med" len="med"/>
            </a:ln>
          </p:spPr>
        </p:cxnSp>
        <p:sp>
          <p:nvSpPr>
            <p:cNvPr id="13" name="Shape 13"/>
            <p:cNvSpPr/>
            <p:nvPr/>
          </p:nvSpPr>
          <p:spPr>
            <a:xfrm>
              <a:off x="1615817850" y="2479859"/>
              <a:ext cx="531665796" cy="2145003787"/>
            </a:xfrm>
            <a:custGeom>
              <a:avLst/>
              <a:gdLst/>
              <a:ahLst/>
              <a:cxnLst/>
              <a:rect l="0" t="0" r="0" b="0"/>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29803"/>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 name="Shape 14"/>
            <p:cNvSpPr/>
            <p:nvPr/>
          </p:nvSpPr>
          <p:spPr>
            <a:xfrm>
              <a:off x="1689433215" y="0"/>
              <a:ext cx="456191506" cy="2145003787"/>
            </a:xfrm>
            <a:custGeom>
              <a:avLst/>
              <a:gdLst/>
              <a:ahLst/>
              <a:cxnLst/>
              <a:rect l="0" t="0" r="0" b="0"/>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19607"/>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 name="Shape 15"/>
            <p:cNvSpPr/>
            <p:nvPr/>
          </p:nvSpPr>
          <p:spPr>
            <a:xfrm>
              <a:off x="1556702458" y="1226991909"/>
              <a:ext cx="588550291" cy="918011889"/>
            </a:xfrm>
            <a:custGeom>
              <a:avLst/>
              <a:gdLst/>
              <a:ahLst/>
              <a:cxnLst/>
              <a:rect l="0" t="0" r="0" b="0"/>
              <a:pathLst>
                <a:path w="120000" h="120000" extrusionOk="0">
                  <a:moveTo>
                    <a:pt x="0" y="120000"/>
                  </a:moveTo>
                  <a:lnTo>
                    <a:pt x="119688" y="0"/>
                  </a:lnTo>
                  <a:cubicBezTo>
                    <a:pt x="119792" y="40000"/>
                    <a:pt x="119896" y="80000"/>
                    <a:pt x="120000" y="120000"/>
                  </a:cubicBezTo>
                  <a:lnTo>
                    <a:pt x="0" y="120000"/>
                  </a:lnTo>
                  <a:close/>
                </a:path>
              </a:pathLst>
            </a:custGeom>
            <a:solidFill>
              <a:schemeClr val="accent2">
                <a:alpha val="71764"/>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 name="Shape 16"/>
            <p:cNvSpPr/>
            <p:nvPr/>
          </p:nvSpPr>
          <p:spPr>
            <a:xfrm>
              <a:off x="1643702295" y="0"/>
              <a:ext cx="501922135" cy="2145003787"/>
            </a:xfrm>
            <a:custGeom>
              <a:avLst/>
              <a:gdLst/>
              <a:ahLst/>
              <a:cxnLst/>
              <a:rect l="0" t="0" r="0" b="0"/>
              <a:pathLst>
                <a:path w="120000" h="120000" extrusionOk="0">
                  <a:moveTo>
                    <a:pt x="0" y="0"/>
                  </a:moveTo>
                  <a:lnTo>
                    <a:pt x="103976" y="119999"/>
                  </a:lnTo>
                  <a:lnTo>
                    <a:pt x="120000" y="119852"/>
                  </a:lnTo>
                  <a:lnTo>
                    <a:pt x="120000" y="0"/>
                  </a:lnTo>
                  <a:lnTo>
                    <a:pt x="0" y="0"/>
                  </a:lnTo>
                  <a:close/>
                </a:path>
              </a:pathLst>
            </a:custGeom>
            <a:solidFill>
              <a:srgbClr val="3F7819">
                <a:alpha val="69803"/>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 name="Shape 17"/>
            <p:cNvSpPr/>
            <p:nvPr/>
          </p:nvSpPr>
          <p:spPr>
            <a:xfrm>
              <a:off x="1944855696" y="0"/>
              <a:ext cx="200768954" cy="2145003787"/>
            </a:xfrm>
            <a:custGeom>
              <a:avLst/>
              <a:gdLst/>
              <a:ahLst/>
              <a:cxnLst/>
              <a:rect l="0" t="0" r="0" b="0"/>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rgbClr val="C0E474">
                <a:alpha val="69803"/>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 name="Shape 18"/>
            <p:cNvSpPr/>
            <p:nvPr/>
          </p:nvSpPr>
          <p:spPr>
            <a:xfrm>
              <a:off x="1893547982" y="0"/>
              <a:ext cx="249845740" cy="2145003787"/>
            </a:xfrm>
            <a:custGeom>
              <a:avLst/>
              <a:gdLst/>
              <a:ahLst/>
              <a:cxnLst/>
              <a:rect l="0" t="0" r="0" b="0"/>
              <a:pathLst>
                <a:path w="120000" h="120000" extrusionOk="0">
                  <a:moveTo>
                    <a:pt x="0" y="0"/>
                  </a:moveTo>
                  <a:lnTo>
                    <a:pt x="105579" y="119999"/>
                  </a:lnTo>
                  <a:lnTo>
                    <a:pt x="119976" y="119999"/>
                  </a:lnTo>
                  <a:cubicBezTo>
                    <a:pt x="120243" y="79950"/>
                    <a:pt x="118110" y="40049"/>
                    <a:pt x="118377" y="0"/>
                  </a:cubicBezTo>
                  <a:lnTo>
                    <a:pt x="0" y="0"/>
                  </a:lnTo>
                  <a:close/>
                </a:path>
              </a:pathLst>
            </a:custGeom>
            <a:solidFill>
              <a:schemeClr val="accent1">
                <a:alpha val="64705"/>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 name="Shape 19"/>
            <p:cNvSpPr/>
            <p:nvPr/>
          </p:nvSpPr>
          <p:spPr>
            <a:xfrm>
              <a:off x="1889458560" y="1531508034"/>
              <a:ext cx="256537973" cy="613495768"/>
            </a:xfrm>
            <a:custGeom>
              <a:avLst/>
              <a:gdLst/>
              <a:ahLst/>
              <a:cxnLst/>
              <a:rect l="0" t="0" r="0" b="0"/>
              <a:pathLst>
                <a:path w="120000" h="120000" extrusionOk="0">
                  <a:moveTo>
                    <a:pt x="0" y="120000"/>
                  </a:moveTo>
                  <a:lnTo>
                    <a:pt x="119441" y="0"/>
                  </a:lnTo>
                  <a:cubicBezTo>
                    <a:pt x="119627" y="39896"/>
                    <a:pt x="119813" y="79792"/>
                    <a:pt x="120000" y="119689"/>
                  </a:cubicBezTo>
                  <a:lnTo>
                    <a:pt x="0" y="120000"/>
                  </a:lnTo>
                  <a:close/>
                </a:path>
              </a:pathLst>
            </a:custGeom>
            <a:solidFill>
              <a:schemeClr val="accent1">
                <a:alpha val="79607"/>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 name="Shape 20"/>
            <p:cNvSpPr/>
            <p:nvPr/>
          </p:nvSpPr>
          <p:spPr>
            <a:xfrm>
              <a:off x="0" y="0"/>
              <a:ext cx="202256304" cy="1779981247"/>
            </a:xfrm>
            <a:custGeom>
              <a:avLst/>
              <a:gdLst/>
              <a:ahLst/>
              <a:cxnLst/>
              <a:rect l="0" t="0" r="0" b="0"/>
              <a:pathLst>
                <a:path w="120000" h="120000" extrusionOk="0">
                  <a:moveTo>
                    <a:pt x="0" y="178"/>
                  </a:moveTo>
                  <a:lnTo>
                    <a:pt x="120000" y="0"/>
                  </a:lnTo>
                  <a:lnTo>
                    <a:pt x="120000" y="356"/>
                  </a:lnTo>
                  <a:lnTo>
                    <a:pt x="0" y="120000"/>
                  </a:lnTo>
                  <a:lnTo>
                    <a:pt x="0" y="178"/>
                  </a:lnTo>
                  <a:close/>
                </a:path>
              </a:pathLst>
            </a:custGeom>
            <a:solidFill>
              <a:schemeClr val="accent1">
                <a:alpha val="84705"/>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1" name="Shape 21"/>
          <p:cNvSpPr txBox="1">
            <a:spLocks noGrp="1"/>
          </p:cNvSpPr>
          <p:nvPr>
            <p:ph type="title"/>
          </p:nvPr>
        </p:nvSpPr>
        <p:spPr>
          <a:xfrm>
            <a:off x="609600" y="609600"/>
            <a:ext cx="6348411" cy="13208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2" name="Shape 22"/>
          <p:cNvSpPr txBox="1">
            <a:spLocks noGrp="1"/>
          </p:cNvSpPr>
          <p:nvPr>
            <p:ph type="body" idx="1"/>
          </p:nvPr>
        </p:nvSpPr>
        <p:spPr>
          <a:xfrm>
            <a:off x="609600" y="2160586"/>
            <a:ext cx="6348411" cy="3881436"/>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404040"/>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404040"/>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404040"/>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Shape 23"/>
          <p:cNvSpPr txBox="1">
            <a:spLocks noGrp="1"/>
          </p:cNvSpPr>
          <p:nvPr>
            <p:ph type="dt" idx="10"/>
          </p:nvPr>
        </p:nvSpPr>
        <p:spPr>
          <a:xfrm>
            <a:off x="5405437" y="6042025"/>
            <a:ext cx="68421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ftr" idx="11"/>
          </p:nvPr>
        </p:nvSpPr>
        <p:spPr>
          <a:xfrm>
            <a:off x="609600" y="6042025"/>
            <a:ext cx="4622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6445250" y="6042025"/>
            <a:ext cx="512762"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Arial"/>
              <a:buNone/>
            </a:pPr>
            <a:fld id="{00000000-1234-1234-1234-123412341234}" type="slidenum">
              <a:rPr lang="en-US" sz="900" b="0" i="0" u="none">
                <a:solidFill>
                  <a:schemeClr val="accent1"/>
                </a:solidFill>
                <a:latin typeface="Arial"/>
                <a:ea typeface="Arial"/>
                <a:cs typeface="Arial"/>
                <a:sym typeface="Arial"/>
              </a:rPr>
              <a:t>‹Nº›</a:t>
            </a:fld>
            <a:endParaRPr lang="en-US" sz="900" b="0" i="0" u="none">
              <a:solidFill>
                <a:schemeClr val="accen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grpSp>
        <p:nvGrpSpPr>
          <p:cNvPr id="33" name="Shape 33"/>
          <p:cNvGrpSpPr/>
          <p:nvPr/>
        </p:nvGrpSpPr>
        <p:grpSpPr>
          <a:xfrm>
            <a:off x="-7937" y="-7936"/>
            <a:ext cx="9169399" cy="6873874"/>
            <a:chOff x="0" y="0"/>
            <a:chExt cx="2147483647" cy="2147483647"/>
          </a:xfrm>
        </p:grpSpPr>
        <p:sp>
          <p:nvSpPr>
            <p:cNvPr id="34" name="Shape 34"/>
            <p:cNvSpPr/>
            <p:nvPr/>
          </p:nvSpPr>
          <p:spPr>
            <a:xfrm>
              <a:off x="0" y="1256253278"/>
              <a:ext cx="107076934" cy="891230368"/>
            </a:xfrm>
            <a:custGeom>
              <a:avLst/>
              <a:gdLst/>
              <a:ahLst/>
              <a:cxnLst/>
              <a:rect l="0" t="0" r="0" b="0"/>
              <a:pathLst>
                <a:path w="120000" h="120000" extrusionOk="0">
                  <a:moveTo>
                    <a:pt x="0" y="0"/>
                  </a:moveTo>
                  <a:lnTo>
                    <a:pt x="120000" y="120000"/>
                  </a:lnTo>
                  <a:lnTo>
                    <a:pt x="0" y="119643"/>
                  </a:lnTo>
                  <a:cubicBezTo>
                    <a:pt x="740" y="80118"/>
                    <a:pt x="1481" y="40593"/>
                    <a:pt x="0" y="0"/>
                  </a:cubicBezTo>
                  <a:close/>
                </a:path>
              </a:pathLst>
            </a:custGeom>
            <a:solidFill>
              <a:schemeClr val="accent1">
                <a:alpha val="84705"/>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35" name="Shape 35"/>
            <p:cNvCxnSpPr/>
            <p:nvPr/>
          </p:nvCxnSpPr>
          <p:spPr>
            <a:xfrm rot="10800000" flipH="1">
              <a:off x="1203497936" y="1306840371"/>
              <a:ext cx="942126516" cy="838163160"/>
            </a:xfrm>
            <a:prstGeom prst="straightConnector1">
              <a:avLst/>
            </a:prstGeom>
            <a:noFill/>
            <a:ln w="9525" cap="rnd" cmpd="sng">
              <a:solidFill>
                <a:srgbClr val="D9D9D9"/>
              </a:solidFill>
              <a:prstDash val="solid"/>
              <a:miter/>
              <a:headEnd type="none" w="med" len="med"/>
              <a:tailEnd type="none" w="med" len="med"/>
            </a:ln>
          </p:spPr>
        </p:cxnSp>
        <p:cxnSp>
          <p:nvCxnSpPr>
            <p:cNvPr id="36" name="Shape 36"/>
            <p:cNvCxnSpPr/>
            <p:nvPr/>
          </p:nvCxnSpPr>
          <p:spPr>
            <a:xfrm>
              <a:off x="1651138390" y="2479859"/>
              <a:ext cx="285538043" cy="2142523849"/>
            </a:xfrm>
            <a:prstGeom prst="straightConnector1">
              <a:avLst/>
            </a:prstGeom>
            <a:noFill/>
            <a:ln w="9525" cap="rnd" cmpd="sng">
              <a:solidFill>
                <a:srgbClr val="BFBFBF"/>
              </a:solidFill>
              <a:prstDash val="solid"/>
              <a:miter/>
              <a:headEnd type="none" w="med" len="med"/>
              <a:tailEnd type="none" w="med" len="med"/>
            </a:ln>
          </p:spPr>
        </p:cxnSp>
        <p:sp>
          <p:nvSpPr>
            <p:cNvPr id="37" name="Shape 37"/>
            <p:cNvSpPr/>
            <p:nvPr/>
          </p:nvSpPr>
          <p:spPr>
            <a:xfrm>
              <a:off x="1615817908" y="2479859"/>
              <a:ext cx="531665738" cy="2145003778"/>
            </a:xfrm>
            <a:custGeom>
              <a:avLst/>
              <a:gdLst/>
              <a:ahLst/>
              <a:cxnLst/>
              <a:rect l="0" t="0" r="0" b="0"/>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29803"/>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 name="Shape 38"/>
            <p:cNvSpPr/>
            <p:nvPr/>
          </p:nvSpPr>
          <p:spPr>
            <a:xfrm>
              <a:off x="1689433265" y="0"/>
              <a:ext cx="456191456" cy="2145003778"/>
            </a:xfrm>
            <a:custGeom>
              <a:avLst/>
              <a:gdLst/>
              <a:ahLst/>
              <a:cxnLst/>
              <a:rect l="0" t="0" r="0" b="0"/>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19607"/>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 name="Shape 39"/>
            <p:cNvSpPr/>
            <p:nvPr/>
          </p:nvSpPr>
          <p:spPr>
            <a:xfrm>
              <a:off x="1556702522" y="1226991904"/>
              <a:ext cx="588550443" cy="918011886"/>
            </a:xfrm>
            <a:custGeom>
              <a:avLst/>
              <a:gdLst/>
              <a:ahLst/>
              <a:cxnLst/>
              <a:rect l="0" t="0" r="0" b="0"/>
              <a:pathLst>
                <a:path w="120000" h="120000" extrusionOk="0">
                  <a:moveTo>
                    <a:pt x="0" y="120000"/>
                  </a:moveTo>
                  <a:lnTo>
                    <a:pt x="119688" y="0"/>
                  </a:lnTo>
                  <a:cubicBezTo>
                    <a:pt x="119792" y="40000"/>
                    <a:pt x="119896" y="80000"/>
                    <a:pt x="120000" y="120000"/>
                  </a:cubicBezTo>
                  <a:lnTo>
                    <a:pt x="0" y="120000"/>
                  </a:lnTo>
                  <a:close/>
                </a:path>
              </a:pathLst>
            </a:custGeom>
            <a:solidFill>
              <a:schemeClr val="accent2">
                <a:alpha val="71764"/>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 name="Shape 40"/>
            <p:cNvSpPr/>
            <p:nvPr/>
          </p:nvSpPr>
          <p:spPr>
            <a:xfrm>
              <a:off x="1643702350" y="0"/>
              <a:ext cx="501922081" cy="2145003778"/>
            </a:xfrm>
            <a:custGeom>
              <a:avLst/>
              <a:gdLst/>
              <a:ahLst/>
              <a:cxnLst/>
              <a:rect l="0" t="0" r="0" b="0"/>
              <a:pathLst>
                <a:path w="120000" h="120000" extrusionOk="0">
                  <a:moveTo>
                    <a:pt x="0" y="0"/>
                  </a:moveTo>
                  <a:lnTo>
                    <a:pt x="103976" y="119999"/>
                  </a:lnTo>
                  <a:lnTo>
                    <a:pt x="120000" y="119852"/>
                  </a:lnTo>
                  <a:lnTo>
                    <a:pt x="120000" y="0"/>
                  </a:lnTo>
                  <a:lnTo>
                    <a:pt x="0" y="0"/>
                  </a:lnTo>
                  <a:close/>
                </a:path>
              </a:pathLst>
            </a:custGeom>
            <a:solidFill>
              <a:srgbClr val="3F7819">
                <a:alpha val="69803"/>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 name="Shape 41"/>
            <p:cNvSpPr/>
            <p:nvPr/>
          </p:nvSpPr>
          <p:spPr>
            <a:xfrm>
              <a:off x="1944855718" y="0"/>
              <a:ext cx="200768932" cy="2145003778"/>
            </a:xfrm>
            <a:custGeom>
              <a:avLst/>
              <a:gdLst/>
              <a:ahLst/>
              <a:cxnLst/>
              <a:rect l="0" t="0" r="0" b="0"/>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rgbClr val="C0E474">
                <a:alpha val="69803"/>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 name="Shape 42"/>
            <p:cNvSpPr/>
            <p:nvPr/>
          </p:nvSpPr>
          <p:spPr>
            <a:xfrm>
              <a:off x="1893548009" y="0"/>
              <a:ext cx="249845713" cy="2145003778"/>
            </a:xfrm>
            <a:custGeom>
              <a:avLst/>
              <a:gdLst/>
              <a:ahLst/>
              <a:cxnLst/>
              <a:rect l="0" t="0" r="0" b="0"/>
              <a:pathLst>
                <a:path w="120000" h="120000" extrusionOk="0">
                  <a:moveTo>
                    <a:pt x="0" y="0"/>
                  </a:moveTo>
                  <a:lnTo>
                    <a:pt x="105579" y="119999"/>
                  </a:lnTo>
                  <a:lnTo>
                    <a:pt x="119976" y="119999"/>
                  </a:lnTo>
                  <a:cubicBezTo>
                    <a:pt x="120243" y="79950"/>
                    <a:pt x="118110" y="40049"/>
                    <a:pt x="118377" y="0"/>
                  </a:cubicBezTo>
                  <a:lnTo>
                    <a:pt x="0" y="0"/>
                  </a:lnTo>
                  <a:close/>
                </a:path>
              </a:pathLst>
            </a:custGeom>
            <a:solidFill>
              <a:schemeClr val="accent1">
                <a:alpha val="64705"/>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 name="Shape 43"/>
            <p:cNvSpPr/>
            <p:nvPr/>
          </p:nvSpPr>
          <p:spPr>
            <a:xfrm>
              <a:off x="1889458352" y="1531508028"/>
              <a:ext cx="256537945" cy="613495766"/>
            </a:xfrm>
            <a:custGeom>
              <a:avLst/>
              <a:gdLst/>
              <a:ahLst/>
              <a:cxnLst/>
              <a:rect l="0" t="0" r="0" b="0"/>
              <a:pathLst>
                <a:path w="120000" h="120000" extrusionOk="0">
                  <a:moveTo>
                    <a:pt x="0" y="120000"/>
                  </a:moveTo>
                  <a:lnTo>
                    <a:pt x="119441" y="0"/>
                  </a:lnTo>
                  <a:cubicBezTo>
                    <a:pt x="119627" y="39896"/>
                    <a:pt x="119813" y="79792"/>
                    <a:pt x="120000" y="119689"/>
                  </a:cubicBezTo>
                  <a:lnTo>
                    <a:pt x="0" y="120000"/>
                  </a:lnTo>
                  <a:close/>
                </a:path>
              </a:pathLst>
            </a:custGeom>
            <a:solidFill>
              <a:schemeClr val="accent1">
                <a:alpha val="79607"/>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4" name="Shape 44"/>
          <p:cNvSpPr txBox="1">
            <a:spLocks noGrp="1"/>
          </p:cNvSpPr>
          <p:nvPr>
            <p:ph type="title"/>
          </p:nvPr>
        </p:nvSpPr>
        <p:spPr>
          <a:xfrm>
            <a:off x="609600" y="609600"/>
            <a:ext cx="6348411" cy="13208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5" name="Shape 45"/>
          <p:cNvSpPr txBox="1">
            <a:spLocks noGrp="1"/>
          </p:cNvSpPr>
          <p:nvPr>
            <p:ph type="body" idx="1"/>
          </p:nvPr>
        </p:nvSpPr>
        <p:spPr>
          <a:xfrm>
            <a:off x="609600" y="2160586"/>
            <a:ext cx="6348411" cy="3881436"/>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404040"/>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404040"/>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404040"/>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46" name="Shape 46"/>
          <p:cNvSpPr txBox="1">
            <a:spLocks noGrp="1"/>
          </p:cNvSpPr>
          <p:nvPr>
            <p:ph type="dt" idx="10"/>
          </p:nvPr>
        </p:nvSpPr>
        <p:spPr>
          <a:xfrm>
            <a:off x="5405437" y="6042025"/>
            <a:ext cx="68421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609600" y="6042025"/>
            <a:ext cx="4622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6445250" y="6042025"/>
            <a:ext cx="512762"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Arial"/>
              <a:buNone/>
            </a:pPr>
            <a:fld id="{00000000-1234-1234-1234-123412341234}" type="slidenum">
              <a:rPr lang="en-US" sz="900" b="0" i="0" u="none">
                <a:solidFill>
                  <a:schemeClr val="accent1"/>
                </a:solidFill>
                <a:latin typeface="Arial"/>
                <a:ea typeface="Arial"/>
                <a:cs typeface="Arial"/>
                <a:sym typeface="Arial"/>
              </a:rPr>
              <a:t>‹Nº›</a:t>
            </a:fld>
            <a:endParaRPr lang="en-US" sz="900" b="0" i="0" u="none">
              <a:solidFill>
                <a:schemeClr val="accen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grpSp>
        <p:nvGrpSpPr>
          <p:cNvPr id="132" name="Shape 132"/>
          <p:cNvGrpSpPr/>
          <p:nvPr/>
        </p:nvGrpSpPr>
        <p:grpSpPr>
          <a:xfrm>
            <a:off x="-7937" y="-7936"/>
            <a:ext cx="9169399" cy="6873874"/>
            <a:chOff x="0" y="0"/>
            <a:chExt cx="2147483647" cy="2147483647"/>
          </a:xfrm>
        </p:grpSpPr>
        <p:sp>
          <p:nvSpPr>
            <p:cNvPr id="133" name="Shape 133"/>
            <p:cNvSpPr/>
            <p:nvPr/>
          </p:nvSpPr>
          <p:spPr>
            <a:xfrm>
              <a:off x="0" y="1256253278"/>
              <a:ext cx="107076934" cy="891230368"/>
            </a:xfrm>
            <a:custGeom>
              <a:avLst/>
              <a:gdLst/>
              <a:ahLst/>
              <a:cxnLst/>
              <a:rect l="0" t="0" r="0" b="0"/>
              <a:pathLst>
                <a:path w="120000" h="120000" extrusionOk="0">
                  <a:moveTo>
                    <a:pt x="0" y="0"/>
                  </a:moveTo>
                  <a:lnTo>
                    <a:pt x="120000" y="120000"/>
                  </a:lnTo>
                  <a:lnTo>
                    <a:pt x="0" y="119643"/>
                  </a:lnTo>
                  <a:cubicBezTo>
                    <a:pt x="740" y="80118"/>
                    <a:pt x="1481" y="40593"/>
                    <a:pt x="0" y="0"/>
                  </a:cubicBezTo>
                  <a:close/>
                </a:path>
              </a:pathLst>
            </a:custGeom>
            <a:solidFill>
              <a:schemeClr val="accent1">
                <a:alpha val="84705"/>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134" name="Shape 134"/>
            <p:cNvCxnSpPr/>
            <p:nvPr/>
          </p:nvCxnSpPr>
          <p:spPr>
            <a:xfrm rot="10800000" flipH="1">
              <a:off x="1203497936" y="1306840371"/>
              <a:ext cx="942126516" cy="838163160"/>
            </a:xfrm>
            <a:prstGeom prst="straightConnector1">
              <a:avLst/>
            </a:prstGeom>
            <a:noFill/>
            <a:ln w="9525" cap="rnd" cmpd="sng">
              <a:solidFill>
                <a:srgbClr val="D9D9D9"/>
              </a:solidFill>
              <a:prstDash val="solid"/>
              <a:miter/>
              <a:headEnd type="none" w="med" len="med"/>
              <a:tailEnd type="none" w="med" len="med"/>
            </a:ln>
          </p:spPr>
        </p:cxnSp>
        <p:cxnSp>
          <p:nvCxnSpPr>
            <p:cNvPr id="135" name="Shape 135"/>
            <p:cNvCxnSpPr/>
            <p:nvPr/>
          </p:nvCxnSpPr>
          <p:spPr>
            <a:xfrm>
              <a:off x="1651138390" y="2479859"/>
              <a:ext cx="285538043" cy="2142523849"/>
            </a:xfrm>
            <a:prstGeom prst="straightConnector1">
              <a:avLst/>
            </a:prstGeom>
            <a:noFill/>
            <a:ln w="9525" cap="rnd" cmpd="sng">
              <a:solidFill>
                <a:srgbClr val="BFBFBF"/>
              </a:solidFill>
              <a:prstDash val="solid"/>
              <a:miter/>
              <a:headEnd type="none" w="med" len="med"/>
              <a:tailEnd type="none" w="med" len="med"/>
            </a:ln>
          </p:spPr>
        </p:cxnSp>
        <p:sp>
          <p:nvSpPr>
            <p:cNvPr id="136" name="Shape 136"/>
            <p:cNvSpPr/>
            <p:nvPr/>
          </p:nvSpPr>
          <p:spPr>
            <a:xfrm>
              <a:off x="1615817908" y="2479859"/>
              <a:ext cx="531665738" cy="2145003778"/>
            </a:xfrm>
            <a:custGeom>
              <a:avLst/>
              <a:gdLst/>
              <a:ahLst/>
              <a:cxnLst/>
              <a:rect l="0" t="0" r="0" b="0"/>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29803"/>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7" name="Shape 137"/>
            <p:cNvSpPr/>
            <p:nvPr/>
          </p:nvSpPr>
          <p:spPr>
            <a:xfrm>
              <a:off x="1689433265" y="0"/>
              <a:ext cx="456191456" cy="2145003778"/>
            </a:xfrm>
            <a:custGeom>
              <a:avLst/>
              <a:gdLst/>
              <a:ahLst/>
              <a:cxnLst/>
              <a:rect l="0" t="0" r="0" b="0"/>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19607"/>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8" name="Shape 138"/>
            <p:cNvSpPr/>
            <p:nvPr/>
          </p:nvSpPr>
          <p:spPr>
            <a:xfrm>
              <a:off x="1556702522" y="1226991904"/>
              <a:ext cx="588550443" cy="918011886"/>
            </a:xfrm>
            <a:custGeom>
              <a:avLst/>
              <a:gdLst/>
              <a:ahLst/>
              <a:cxnLst/>
              <a:rect l="0" t="0" r="0" b="0"/>
              <a:pathLst>
                <a:path w="120000" h="120000" extrusionOk="0">
                  <a:moveTo>
                    <a:pt x="0" y="120000"/>
                  </a:moveTo>
                  <a:lnTo>
                    <a:pt x="119688" y="0"/>
                  </a:lnTo>
                  <a:cubicBezTo>
                    <a:pt x="119792" y="40000"/>
                    <a:pt x="119896" y="80000"/>
                    <a:pt x="120000" y="120000"/>
                  </a:cubicBezTo>
                  <a:lnTo>
                    <a:pt x="0" y="120000"/>
                  </a:lnTo>
                  <a:close/>
                </a:path>
              </a:pathLst>
            </a:custGeom>
            <a:solidFill>
              <a:schemeClr val="accent2">
                <a:alpha val="71764"/>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9" name="Shape 139"/>
            <p:cNvSpPr/>
            <p:nvPr/>
          </p:nvSpPr>
          <p:spPr>
            <a:xfrm>
              <a:off x="1643702350" y="0"/>
              <a:ext cx="501922081" cy="2145003778"/>
            </a:xfrm>
            <a:custGeom>
              <a:avLst/>
              <a:gdLst/>
              <a:ahLst/>
              <a:cxnLst/>
              <a:rect l="0" t="0" r="0" b="0"/>
              <a:pathLst>
                <a:path w="120000" h="120000" extrusionOk="0">
                  <a:moveTo>
                    <a:pt x="0" y="0"/>
                  </a:moveTo>
                  <a:lnTo>
                    <a:pt x="103976" y="119999"/>
                  </a:lnTo>
                  <a:lnTo>
                    <a:pt x="120000" y="119852"/>
                  </a:lnTo>
                  <a:lnTo>
                    <a:pt x="120000" y="0"/>
                  </a:lnTo>
                  <a:lnTo>
                    <a:pt x="0" y="0"/>
                  </a:lnTo>
                  <a:close/>
                </a:path>
              </a:pathLst>
            </a:custGeom>
            <a:solidFill>
              <a:srgbClr val="3F7819">
                <a:alpha val="69803"/>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0" name="Shape 140"/>
            <p:cNvSpPr/>
            <p:nvPr/>
          </p:nvSpPr>
          <p:spPr>
            <a:xfrm>
              <a:off x="1944855718" y="0"/>
              <a:ext cx="200768932" cy="2145003778"/>
            </a:xfrm>
            <a:custGeom>
              <a:avLst/>
              <a:gdLst/>
              <a:ahLst/>
              <a:cxnLst/>
              <a:rect l="0" t="0" r="0" b="0"/>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rgbClr val="C0E474">
                <a:alpha val="69803"/>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1" name="Shape 141"/>
            <p:cNvSpPr/>
            <p:nvPr/>
          </p:nvSpPr>
          <p:spPr>
            <a:xfrm>
              <a:off x="1893548009" y="0"/>
              <a:ext cx="249845713" cy="2145003778"/>
            </a:xfrm>
            <a:custGeom>
              <a:avLst/>
              <a:gdLst/>
              <a:ahLst/>
              <a:cxnLst/>
              <a:rect l="0" t="0" r="0" b="0"/>
              <a:pathLst>
                <a:path w="120000" h="120000" extrusionOk="0">
                  <a:moveTo>
                    <a:pt x="0" y="0"/>
                  </a:moveTo>
                  <a:lnTo>
                    <a:pt x="105579" y="119999"/>
                  </a:lnTo>
                  <a:lnTo>
                    <a:pt x="119976" y="119999"/>
                  </a:lnTo>
                  <a:cubicBezTo>
                    <a:pt x="120243" y="79950"/>
                    <a:pt x="118110" y="40049"/>
                    <a:pt x="118377" y="0"/>
                  </a:cubicBezTo>
                  <a:lnTo>
                    <a:pt x="0" y="0"/>
                  </a:lnTo>
                  <a:close/>
                </a:path>
              </a:pathLst>
            </a:custGeom>
            <a:solidFill>
              <a:schemeClr val="accent1">
                <a:alpha val="64705"/>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2" name="Shape 142"/>
            <p:cNvSpPr/>
            <p:nvPr/>
          </p:nvSpPr>
          <p:spPr>
            <a:xfrm>
              <a:off x="1889458352" y="1531508028"/>
              <a:ext cx="256537945" cy="613495766"/>
            </a:xfrm>
            <a:custGeom>
              <a:avLst/>
              <a:gdLst/>
              <a:ahLst/>
              <a:cxnLst/>
              <a:rect l="0" t="0" r="0" b="0"/>
              <a:pathLst>
                <a:path w="120000" h="120000" extrusionOk="0">
                  <a:moveTo>
                    <a:pt x="0" y="120000"/>
                  </a:moveTo>
                  <a:lnTo>
                    <a:pt x="119441" y="0"/>
                  </a:lnTo>
                  <a:cubicBezTo>
                    <a:pt x="119627" y="39896"/>
                    <a:pt x="119813" y="79792"/>
                    <a:pt x="120000" y="119689"/>
                  </a:cubicBezTo>
                  <a:lnTo>
                    <a:pt x="0" y="120000"/>
                  </a:lnTo>
                  <a:close/>
                </a:path>
              </a:pathLst>
            </a:custGeom>
            <a:solidFill>
              <a:schemeClr val="accent1">
                <a:alpha val="79607"/>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43" name="Shape 143"/>
          <p:cNvSpPr txBox="1"/>
          <p:nvPr/>
        </p:nvSpPr>
        <p:spPr>
          <a:xfrm>
            <a:off x="482600" y="790575"/>
            <a:ext cx="457200"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C0E474"/>
              </a:buClr>
              <a:buSzPct val="25000"/>
              <a:buFont typeface="Arial"/>
              <a:buNone/>
            </a:pPr>
            <a:r>
              <a:rPr lang="en-US" sz="8000" b="0" i="0" u="none">
                <a:solidFill>
                  <a:srgbClr val="C0E474"/>
                </a:solidFill>
                <a:latin typeface="Arial"/>
                <a:ea typeface="Arial"/>
                <a:cs typeface="Arial"/>
                <a:sym typeface="Arial"/>
              </a:rPr>
              <a:t>“</a:t>
            </a:r>
          </a:p>
        </p:txBody>
      </p:sp>
      <p:sp>
        <p:nvSpPr>
          <p:cNvPr id="144" name="Shape 144"/>
          <p:cNvSpPr txBox="1"/>
          <p:nvPr/>
        </p:nvSpPr>
        <p:spPr>
          <a:xfrm>
            <a:off x="6748461" y="2886075"/>
            <a:ext cx="457200" cy="58578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C0E474"/>
              </a:buClr>
              <a:buSzPct val="25000"/>
              <a:buFont typeface="Arial"/>
              <a:buNone/>
            </a:pPr>
            <a:r>
              <a:rPr lang="en-US" sz="8000" b="0" i="0" u="none">
                <a:solidFill>
                  <a:srgbClr val="C0E474"/>
                </a:solidFill>
                <a:latin typeface="Arial"/>
                <a:ea typeface="Arial"/>
                <a:cs typeface="Arial"/>
                <a:sym typeface="Arial"/>
              </a:rPr>
              <a:t>”</a:t>
            </a:r>
          </a:p>
        </p:txBody>
      </p:sp>
      <p:sp>
        <p:nvSpPr>
          <p:cNvPr id="145" name="Shape 145"/>
          <p:cNvSpPr txBox="1">
            <a:spLocks noGrp="1"/>
          </p:cNvSpPr>
          <p:nvPr>
            <p:ph type="title"/>
          </p:nvPr>
        </p:nvSpPr>
        <p:spPr>
          <a:xfrm>
            <a:off x="609600" y="609600"/>
            <a:ext cx="6348411" cy="13208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46" name="Shape 146"/>
          <p:cNvSpPr txBox="1">
            <a:spLocks noGrp="1"/>
          </p:cNvSpPr>
          <p:nvPr>
            <p:ph type="body" idx="1"/>
          </p:nvPr>
        </p:nvSpPr>
        <p:spPr>
          <a:xfrm>
            <a:off x="609600" y="2160586"/>
            <a:ext cx="6348411" cy="3881436"/>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404040"/>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404040"/>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404040"/>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47" name="Shape 147"/>
          <p:cNvSpPr txBox="1">
            <a:spLocks noGrp="1"/>
          </p:cNvSpPr>
          <p:nvPr>
            <p:ph type="dt" idx="10"/>
          </p:nvPr>
        </p:nvSpPr>
        <p:spPr>
          <a:xfrm>
            <a:off x="5405437" y="6042025"/>
            <a:ext cx="68421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48" name="Shape 148"/>
          <p:cNvSpPr txBox="1">
            <a:spLocks noGrp="1"/>
          </p:cNvSpPr>
          <p:nvPr>
            <p:ph type="ftr" idx="11"/>
          </p:nvPr>
        </p:nvSpPr>
        <p:spPr>
          <a:xfrm>
            <a:off x="609600" y="6042025"/>
            <a:ext cx="4622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sldNum" idx="12"/>
          </p:nvPr>
        </p:nvSpPr>
        <p:spPr>
          <a:xfrm>
            <a:off x="6445250" y="6042025"/>
            <a:ext cx="512762"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Arial"/>
              <a:buNone/>
            </a:pPr>
            <a:fld id="{00000000-1234-1234-1234-123412341234}" type="slidenum">
              <a:rPr lang="en-US" sz="900" b="0" i="0" u="none">
                <a:solidFill>
                  <a:schemeClr val="accent1"/>
                </a:solidFill>
                <a:latin typeface="Arial"/>
                <a:ea typeface="Arial"/>
                <a:cs typeface="Arial"/>
                <a:sym typeface="Arial"/>
              </a:rPr>
              <a:t>‹Nº›</a:t>
            </a:fld>
            <a:endParaRPr lang="en-US" sz="900" b="0" i="0" u="none">
              <a:solidFill>
                <a:schemeClr val="accen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grpSp>
        <p:nvGrpSpPr>
          <p:cNvPr id="158" name="Shape 158"/>
          <p:cNvGrpSpPr/>
          <p:nvPr/>
        </p:nvGrpSpPr>
        <p:grpSpPr>
          <a:xfrm>
            <a:off x="-7937" y="-7936"/>
            <a:ext cx="9169399" cy="6873874"/>
            <a:chOff x="0" y="0"/>
            <a:chExt cx="2147483647" cy="2147483647"/>
          </a:xfrm>
        </p:grpSpPr>
        <p:sp>
          <p:nvSpPr>
            <p:cNvPr id="159" name="Shape 159"/>
            <p:cNvSpPr/>
            <p:nvPr/>
          </p:nvSpPr>
          <p:spPr>
            <a:xfrm>
              <a:off x="0" y="1256253278"/>
              <a:ext cx="107076934" cy="891230368"/>
            </a:xfrm>
            <a:custGeom>
              <a:avLst/>
              <a:gdLst/>
              <a:ahLst/>
              <a:cxnLst/>
              <a:rect l="0" t="0" r="0" b="0"/>
              <a:pathLst>
                <a:path w="120000" h="120000" extrusionOk="0">
                  <a:moveTo>
                    <a:pt x="0" y="0"/>
                  </a:moveTo>
                  <a:lnTo>
                    <a:pt x="120000" y="120000"/>
                  </a:lnTo>
                  <a:lnTo>
                    <a:pt x="0" y="119643"/>
                  </a:lnTo>
                  <a:cubicBezTo>
                    <a:pt x="740" y="80118"/>
                    <a:pt x="1481" y="40593"/>
                    <a:pt x="0" y="0"/>
                  </a:cubicBezTo>
                  <a:close/>
                </a:path>
              </a:pathLst>
            </a:custGeom>
            <a:solidFill>
              <a:schemeClr val="accent1">
                <a:alpha val="84705"/>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160" name="Shape 160"/>
            <p:cNvCxnSpPr/>
            <p:nvPr/>
          </p:nvCxnSpPr>
          <p:spPr>
            <a:xfrm rot="10800000" flipH="1">
              <a:off x="1203497936" y="1306840371"/>
              <a:ext cx="942126516" cy="838163160"/>
            </a:xfrm>
            <a:prstGeom prst="straightConnector1">
              <a:avLst/>
            </a:prstGeom>
            <a:noFill/>
            <a:ln w="9525" cap="rnd" cmpd="sng">
              <a:solidFill>
                <a:srgbClr val="D9D9D9"/>
              </a:solidFill>
              <a:prstDash val="solid"/>
              <a:miter/>
              <a:headEnd type="none" w="med" len="med"/>
              <a:tailEnd type="none" w="med" len="med"/>
            </a:ln>
          </p:spPr>
        </p:cxnSp>
        <p:cxnSp>
          <p:nvCxnSpPr>
            <p:cNvPr id="161" name="Shape 161"/>
            <p:cNvCxnSpPr/>
            <p:nvPr/>
          </p:nvCxnSpPr>
          <p:spPr>
            <a:xfrm>
              <a:off x="1651138390" y="2479859"/>
              <a:ext cx="285538043" cy="2142523849"/>
            </a:xfrm>
            <a:prstGeom prst="straightConnector1">
              <a:avLst/>
            </a:prstGeom>
            <a:noFill/>
            <a:ln w="9525" cap="rnd" cmpd="sng">
              <a:solidFill>
                <a:srgbClr val="BFBFBF"/>
              </a:solidFill>
              <a:prstDash val="solid"/>
              <a:miter/>
              <a:headEnd type="none" w="med" len="med"/>
              <a:tailEnd type="none" w="med" len="med"/>
            </a:ln>
          </p:spPr>
        </p:cxnSp>
        <p:sp>
          <p:nvSpPr>
            <p:cNvPr id="162" name="Shape 162"/>
            <p:cNvSpPr/>
            <p:nvPr/>
          </p:nvSpPr>
          <p:spPr>
            <a:xfrm>
              <a:off x="1615817908" y="2479859"/>
              <a:ext cx="531665738" cy="2145003778"/>
            </a:xfrm>
            <a:custGeom>
              <a:avLst/>
              <a:gdLst/>
              <a:ahLst/>
              <a:cxnLst/>
              <a:rect l="0" t="0" r="0" b="0"/>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29803"/>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3" name="Shape 163"/>
            <p:cNvSpPr/>
            <p:nvPr/>
          </p:nvSpPr>
          <p:spPr>
            <a:xfrm>
              <a:off x="1689433265" y="0"/>
              <a:ext cx="456191456" cy="2145003778"/>
            </a:xfrm>
            <a:custGeom>
              <a:avLst/>
              <a:gdLst/>
              <a:ahLst/>
              <a:cxnLst/>
              <a:rect l="0" t="0" r="0" b="0"/>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19607"/>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4" name="Shape 164"/>
            <p:cNvSpPr/>
            <p:nvPr/>
          </p:nvSpPr>
          <p:spPr>
            <a:xfrm>
              <a:off x="1556702522" y="1226991904"/>
              <a:ext cx="588550443" cy="918011886"/>
            </a:xfrm>
            <a:custGeom>
              <a:avLst/>
              <a:gdLst/>
              <a:ahLst/>
              <a:cxnLst/>
              <a:rect l="0" t="0" r="0" b="0"/>
              <a:pathLst>
                <a:path w="120000" h="120000" extrusionOk="0">
                  <a:moveTo>
                    <a:pt x="0" y="120000"/>
                  </a:moveTo>
                  <a:lnTo>
                    <a:pt x="119688" y="0"/>
                  </a:lnTo>
                  <a:cubicBezTo>
                    <a:pt x="119792" y="40000"/>
                    <a:pt x="119896" y="80000"/>
                    <a:pt x="120000" y="120000"/>
                  </a:cubicBezTo>
                  <a:lnTo>
                    <a:pt x="0" y="120000"/>
                  </a:lnTo>
                  <a:close/>
                </a:path>
              </a:pathLst>
            </a:custGeom>
            <a:solidFill>
              <a:schemeClr val="accent2">
                <a:alpha val="71764"/>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5" name="Shape 165"/>
            <p:cNvSpPr/>
            <p:nvPr/>
          </p:nvSpPr>
          <p:spPr>
            <a:xfrm>
              <a:off x="1643702350" y="0"/>
              <a:ext cx="501922081" cy="2145003778"/>
            </a:xfrm>
            <a:custGeom>
              <a:avLst/>
              <a:gdLst/>
              <a:ahLst/>
              <a:cxnLst/>
              <a:rect l="0" t="0" r="0" b="0"/>
              <a:pathLst>
                <a:path w="120000" h="120000" extrusionOk="0">
                  <a:moveTo>
                    <a:pt x="0" y="0"/>
                  </a:moveTo>
                  <a:lnTo>
                    <a:pt x="103976" y="119999"/>
                  </a:lnTo>
                  <a:lnTo>
                    <a:pt x="120000" y="119852"/>
                  </a:lnTo>
                  <a:lnTo>
                    <a:pt x="120000" y="0"/>
                  </a:lnTo>
                  <a:lnTo>
                    <a:pt x="0" y="0"/>
                  </a:lnTo>
                  <a:close/>
                </a:path>
              </a:pathLst>
            </a:custGeom>
            <a:solidFill>
              <a:srgbClr val="3F7819">
                <a:alpha val="69803"/>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6" name="Shape 166"/>
            <p:cNvSpPr/>
            <p:nvPr/>
          </p:nvSpPr>
          <p:spPr>
            <a:xfrm>
              <a:off x="1944855718" y="0"/>
              <a:ext cx="200768932" cy="2145003778"/>
            </a:xfrm>
            <a:custGeom>
              <a:avLst/>
              <a:gdLst/>
              <a:ahLst/>
              <a:cxnLst/>
              <a:rect l="0" t="0" r="0" b="0"/>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rgbClr val="C0E474">
                <a:alpha val="69803"/>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7" name="Shape 167"/>
            <p:cNvSpPr/>
            <p:nvPr/>
          </p:nvSpPr>
          <p:spPr>
            <a:xfrm>
              <a:off x="1893548009" y="0"/>
              <a:ext cx="249845713" cy="2145003778"/>
            </a:xfrm>
            <a:custGeom>
              <a:avLst/>
              <a:gdLst/>
              <a:ahLst/>
              <a:cxnLst/>
              <a:rect l="0" t="0" r="0" b="0"/>
              <a:pathLst>
                <a:path w="120000" h="120000" extrusionOk="0">
                  <a:moveTo>
                    <a:pt x="0" y="0"/>
                  </a:moveTo>
                  <a:lnTo>
                    <a:pt x="105579" y="119999"/>
                  </a:lnTo>
                  <a:lnTo>
                    <a:pt x="119976" y="119999"/>
                  </a:lnTo>
                  <a:cubicBezTo>
                    <a:pt x="120243" y="79950"/>
                    <a:pt x="118110" y="40049"/>
                    <a:pt x="118377" y="0"/>
                  </a:cubicBezTo>
                  <a:lnTo>
                    <a:pt x="0" y="0"/>
                  </a:lnTo>
                  <a:close/>
                </a:path>
              </a:pathLst>
            </a:custGeom>
            <a:solidFill>
              <a:schemeClr val="accent1">
                <a:alpha val="64705"/>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8" name="Shape 168"/>
            <p:cNvSpPr/>
            <p:nvPr/>
          </p:nvSpPr>
          <p:spPr>
            <a:xfrm>
              <a:off x="1889458352" y="1531508028"/>
              <a:ext cx="256537945" cy="613495766"/>
            </a:xfrm>
            <a:custGeom>
              <a:avLst/>
              <a:gdLst/>
              <a:ahLst/>
              <a:cxnLst/>
              <a:rect l="0" t="0" r="0" b="0"/>
              <a:pathLst>
                <a:path w="120000" h="120000" extrusionOk="0">
                  <a:moveTo>
                    <a:pt x="0" y="120000"/>
                  </a:moveTo>
                  <a:lnTo>
                    <a:pt x="119441" y="0"/>
                  </a:lnTo>
                  <a:cubicBezTo>
                    <a:pt x="119627" y="39896"/>
                    <a:pt x="119813" y="79792"/>
                    <a:pt x="120000" y="119689"/>
                  </a:cubicBezTo>
                  <a:lnTo>
                    <a:pt x="0" y="120000"/>
                  </a:lnTo>
                  <a:close/>
                </a:path>
              </a:pathLst>
            </a:custGeom>
            <a:solidFill>
              <a:schemeClr val="accent1">
                <a:alpha val="79607"/>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69" name="Shape 169"/>
          <p:cNvSpPr txBox="1"/>
          <p:nvPr/>
        </p:nvSpPr>
        <p:spPr>
          <a:xfrm>
            <a:off x="482600" y="790575"/>
            <a:ext cx="457200" cy="584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C0E474"/>
              </a:buClr>
              <a:buSzPct val="25000"/>
              <a:buFont typeface="Arial"/>
              <a:buNone/>
            </a:pPr>
            <a:r>
              <a:rPr lang="en-US" sz="8000" b="0" i="0" u="none">
                <a:solidFill>
                  <a:srgbClr val="C0E474"/>
                </a:solidFill>
                <a:latin typeface="Arial"/>
                <a:ea typeface="Arial"/>
                <a:cs typeface="Arial"/>
                <a:sym typeface="Arial"/>
              </a:rPr>
              <a:t>“</a:t>
            </a:r>
          </a:p>
        </p:txBody>
      </p:sp>
      <p:sp>
        <p:nvSpPr>
          <p:cNvPr id="170" name="Shape 170"/>
          <p:cNvSpPr txBox="1"/>
          <p:nvPr/>
        </p:nvSpPr>
        <p:spPr>
          <a:xfrm>
            <a:off x="6748461" y="2886075"/>
            <a:ext cx="457200" cy="58578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C0E474"/>
              </a:buClr>
              <a:buSzPct val="25000"/>
              <a:buFont typeface="Arial"/>
              <a:buNone/>
            </a:pPr>
            <a:r>
              <a:rPr lang="en-US" sz="8000" b="0" i="0" u="none">
                <a:solidFill>
                  <a:srgbClr val="C0E474"/>
                </a:solidFill>
                <a:latin typeface="Arial"/>
                <a:ea typeface="Arial"/>
                <a:cs typeface="Arial"/>
                <a:sym typeface="Arial"/>
              </a:rPr>
              <a:t>”</a:t>
            </a:r>
          </a:p>
        </p:txBody>
      </p:sp>
      <p:sp>
        <p:nvSpPr>
          <p:cNvPr id="171" name="Shape 171"/>
          <p:cNvSpPr txBox="1">
            <a:spLocks noGrp="1"/>
          </p:cNvSpPr>
          <p:nvPr>
            <p:ph type="title"/>
          </p:nvPr>
        </p:nvSpPr>
        <p:spPr>
          <a:xfrm>
            <a:off x="609600" y="609600"/>
            <a:ext cx="6348411" cy="13208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2pPr>
            <a:lvl3pPr marL="0" marR="0" lvl="2"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3pPr>
            <a:lvl4pPr marL="0" marR="0" lvl="3"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4pPr>
            <a:lvl5pPr marL="0" marR="0" lvl="4" indent="0" algn="l" rtl="0">
              <a:spcBef>
                <a:spcPts val="0"/>
              </a:spcBef>
              <a:spcAft>
                <a:spcPts val="0"/>
              </a:spcAft>
              <a:buNone/>
              <a:defRPr sz="3600" b="0" i="0" u="none" strike="noStrike" cap="none">
                <a:solidFill>
                  <a:schemeClr val="accent1"/>
                </a:solidFill>
                <a:latin typeface="Trebuchet MS"/>
                <a:ea typeface="Trebuchet MS"/>
                <a:cs typeface="Trebuchet MS"/>
                <a:sym typeface="Trebuchet MS"/>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72" name="Shape 172"/>
          <p:cNvSpPr txBox="1">
            <a:spLocks noGrp="1"/>
          </p:cNvSpPr>
          <p:nvPr>
            <p:ph type="body" idx="1"/>
          </p:nvPr>
        </p:nvSpPr>
        <p:spPr>
          <a:xfrm>
            <a:off x="609600" y="2160586"/>
            <a:ext cx="6348411" cy="3881436"/>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404040"/>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404040"/>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404040"/>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404040"/>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73" name="Shape 173"/>
          <p:cNvSpPr txBox="1">
            <a:spLocks noGrp="1"/>
          </p:cNvSpPr>
          <p:nvPr>
            <p:ph type="dt" idx="10"/>
          </p:nvPr>
        </p:nvSpPr>
        <p:spPr>
          <a:xfrm>
            <a:off x="5405437" y="6042025"/>
            <a:ext cx="68421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74" name="Shape 174"/>
          <p:cNvSpPr txBox="1">
            <a:spLocks noGrp="1"/>
          </p:cNvSpPr>
          <p:nvPr>
            <p:ph type="ftr" idx="11"/>
          </p:nvPr>
        </p:nvSpPr>
        <p:spPr>
          <a:xfrm>
            <a:off x="609600" y="6042025"/>
            <a:ext cx="4622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75" name="Shape 175"/>
          <p:cNvSpPr txBox="1">
            <a:spLocks noGrp="1"/>
          </p:cNvSpPr>
          <p:nvPr>
            <p:ph type="sldNum" idx="12"/>
          </p:nvPr>
        </p:nvSpPr>
        <p:spPr>
          <a:xfrm>
            <a:off x="6445250" y="6042025"/>
            <a:ext cx="512762"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Arial"/>
              <a:buNone/>
            </a:pPr>
            <a:fld id="{00000000-1234-1234-1234-123412341234}" type="slidenum">
              <a:rPr lang="en-US" sz="900" b="0" i="0" u="none">
                <a:solidFill>
                  <a:schemeClr val="accent1"/>
                </a:solidFill>
                <a:latin typeface="Arial"/>
                <a:ea typeface="Arial"/>
                <a:cs typeface="Arial"/>
                <a:sym typeface="Arial"/>
              </a:rPr>
              <a:t>‹Nº›</a:t>
            </a:fld>
            <a:endParaRPr lang="en-US" sz="900" b="0" i="0" u="none">
              <a:solidFill>
                <a:schemeClr val="accen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_-DIbNNPtY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youtube.com/watch?v=HSqU6PWxKYg" TargetMode="External"/><Relationship Id="rId4" Type="http://schemas.openxmlformats.org/officeDocument/2006/relationships/hyperlink" Target="http://youtu.be/GMpsqbge99c"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ctrTitle"/>
          </p:nvPr>
        </p:nvSpPr>
        <p:spPr>
          <a:xfrm>
            <a:off x="1130300" y="2405061"/>
            <a:ext cx="5827712" cy="1646237"/>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accent1"/>
              </a:buClr>
              <a:buSzPct val="25000"/>
              <a:buFont typeface="Trebuchet MS"/>
              <a:buNone/>
            </a:pPr>
            <a:r>
              <a:rPr lang="en-US" sz="5400" b="0" i="0" u="none" strike="noStrike" cap="none">
                <a:solidFill>
                  <a:schemeClr val="accent1"/>
                </a:solidFill>
                <a:latin typeface="Trebuchet MS"/>
                <a:ea typeface="Trebuchet MS"/>
                <a:cs typeface="Trebuchet MS"/>
                <a:sym typeface="Trebuchet MS"/>
              </a:rPr>
              <a:t>Narrativa Latinoamericana del siglo XX</a:t>
            </a:r>
          </a:p>
        </p:txBody>
      </p:sp>
      <p:sp>
        <p:nvSpPr>
          <p:cNvPr id="188" name="Shape 188"/>
          <p:cNvSpPr txBox="1">
            <a:spLocks noGrp="1"/>
          </p:cNvSpPr>
          <p:nvPr>
            <p:ph type="subTitle" idx="1"/>
          </p:nvPr>
        </p:nvSpPr>
        <p:spPr>
          <a:xfrm>
            <a:off x="1130300" y="4051300"/>
            <a:ext cx="5827712" cy="1096961"/>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accent1"/>
              </a:buClr>
              <a:buSzPct val="25000"/>
              <a:buFont typeface="Noto Sans Symbols"/>
              <a:buNone/>
            </a:pPr>
            <a:endParaRPr sz="1800" b="0" i="0" u="none" strike="noStrike" cap="none">
              <a:solidFill>
                <a:srgbClr val="7F7F7F"/>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p:nvPr/>
        </p:nvSpPr>
        <p:spPr>
          <a:xfrm>
            <a:off x="323850" y="0"/>
            <a:ext cx="7244400" cy="6740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a:t>
            </a:r>
            <a:r>
              <a:rPr lang="en-US" sz="2400" i="0" u="none">
                <a:solidFill>
                  <a:schemeClr val="dk1"/>
                </a:solidFill>
                <a:latin typeface="Times New Roman"/>
                <a:ea typeface="Times New Roman"/>
                <a:cs typeface="Times New Roman"/>
                <a:sym typeface="Times New Roman"/>
              </a:rPr>
              <a:t>El </a:t>
            </a:r>
            <a:r>
              <a:rPr lang="en-US" sz="2400" b="1" i="1" u="none">
                <a:solidFill>
                  <a:schemeClr val="dk1"/>
                </a:solidFill>
                <a:latin typeface="Times New Roman"/>
                <a:ea typeface="Times New Roman"/>
                <a:cs typeface="Times New Roman"/>
                <a:sym typeface="Times New Roman"/>
              </a:rPr>
              <a:t>realismo mágico</a:t>
            </a:r>
          </a:p>
          <a:p>
            <a:pPr marL="0" marR="0" lvl="0" indent="0" algn="l" rtl="0">
              <a:lnSpc>
                <a:spcPct val="100000"/>
              </a:lnSpc>
              <a:spcBef>
                <a:spcPts val="0"/>
              </a:spcBef>
              <a:spcAft>
                <a:spcPts val="0"/>
              </a:spcAft>
              <a:buClr>
                <a:schemeClr val="dk1"/>
              </a:buClr>
              <a:buSzPct val="25000"/>
              <a:buFont typeface="Arial"/>
              <a:buNone/>
            </a:pPr>
            <a:r>
              <a:rPr lang="en-US" sz="2400">
                <a:solidFill>
                  <a:schemeClr val="dk1"/>
                </a:solidFill>
                <a:latin typeface="Times New Roman"/>
                <a:ea typeface="Times New Roman"/>
                <a:cs typeface="Times New Roman"/>
                <a:sym typeface="Times New Roman"/>
              </a:rPr>
              <a:t>Representantes:</a:t>
            </a:r>
            <a:r>
              <a:rPr lang="en-US" sz="2400" i="0" u="none">
                <a:solidFill>
                  <a:schemeClr val="dk1"/>
                </a:solidFill>
                <a:latin typeface="Times New Roman"/>
                <a:ea typeface="Times New Roman"/>
                <a:cs typeface="Times New Roman"/>
                <a:sym typeface="Times New Roman"/>
              </a:rPr>
              <a:t> Asturias, Carpentier, Rulfo y García Márquez entre otros</a:t>
            </a:r>
            <a:r>
              <a:rPr lang="en-US" sz="2400">
                <a:solidFill>
                  <a:schemeClr val="dk1"/>
                </a:solidFill>
                <a:latin typeface="Times New Roman"/>
                <a:ea typeface="Times New Roman"/>
                <a:cs typeface="Times New Roman"/>
                <a:sym typeface="Times New Roman"/>
              </a:rPr>
              <a:t>. N</a:t>
            </a:r>
            <a:r>
              <a:rPr lang="en-US" sz="2400" i="0" u="none">
                <a:solidFill>
                  <a:schemeClr val="dk1"/>
                </a:solidFill>
                <a:latin typeface="Times New Roman"/>
                <a:ea typeface="Times New Roman"/>
                <a:cs typeface="Times New Roman"/>
                <a:sym typeface="Times New Roman"/>
              </a:rPr>
              <a:t>ace de la alteración insólita de la realidad de una relación privilegiada, favorecedora de las inadvertidas riquezas de la realidad. A través de lo maravilloso se descubre una nueva dimensión de la realidad.</a:t>
            </a:r>
          </a:p>
          <a:p>
            <a:pPr marL="0" marR="0" lvl="0" indent="0" algn="l" rtl="0">
              <a:lnSpc>
                <a:spcPct val="100000"/>
              </a:lnSpc>
              <a:spcBef>
                <a:spcPts val="0"/>
              </a:spcBef>
              <a:spcAft>
                <a:spcPts val="0"/>
              </a:spcAft>
              <a:buClr>
                <a:schemeClr val="dk1"/>
              </a:buClr>
              <a:buSzPct val="25000"/>
              <a:buFont typeface="Arial"/>
              <a:buNone/>
            </a:pPr>
            <a:r>
              <a:rPr lang="en-US" sz="2400" i="0" u="none">
                <a:solidFill>
                  <a:schemeClr val="dk1"/>
                </a:solidFill>
                <a:latin typeface="Times New Roman"/>
                <a:ea typeface="Times New Roman"/>
                <a:cs typeface="Times New Roman"/>
                <a:sym typeface="Times New Roman"/>
              </a:rPr>
              <a:t></a:t>
            </a:r>
            <a:r>
              <a:rPr lang="en-US" sz="2400">
                <a:solidFill>
                  <a:schemeClr val="dk1"/>
                </a:solidFill>
                <a:latin typeface="Times New Roman"/>
                <a:ea typeface="Times New Roman"/>
                <a:cs typeface="Times New Roman"/>
                <a:sym typeface="Times New Roman"/>
              </a:rPr>
              <a:t>U</a:t>
            </a:r>
            <a:r>
              <a:rPr lang="en-US" sz="2400" i="0" u="none">
                <a:solidFill>
                  <a:schemeClr val="dk1"/>
                </a:solidFill>
                <a:latin typeface="Times New Roman"/>
                <a:ea typeface="Times New Roman"/>
                <a:cs typeface="Times New Roman"/>
                <a:sym typeface="Times New Roman"/>
              </a:rPr>
              <a:t>ne a la visión surrealista, el elemento mítico legendario americano, propio del espíritu</a:t>
            </a:r>
            <a:r>
              <a:rPr lang="en-US" sz="2400">
                <a:solidFill>
                  <a:schemeClr val="dk1"/>
                </a:solidFill>
                <a:latin typeface="Times New Roman"/>
                <a:ea typeface="Times New Roman"/>
                <a:cs typeface="Times New Roman"/>
                <a:sym typeface="Times New Roman"/>
              </a:rPr>
              <a:t> </a:t>
            </a:r>
            <a:r>
              <a:rPr lang="en-US" sz="2400" i="0" u="none">
                <a:solidFill>
                  <a:schemeClr val="dk1"/>
                </a:solidFill>
                <a:latin typeface="Times New Roman"/>
                <a:ea typeface="Times New Roman"/>
                <a:cs typeface="Times New Roman"/>
                <a:sym typeface="Times New Roman"/>
              </a:rPr>
              <a:t>indígena.</a:t>
            </a:r>
          </a:p>
          <a:p>
            <a:pPr marL="0" marR="0" lvl="0" indent="0" algn="l" rtl="0">
              <a:lnSpc>
                <a:spcPct val="100000"/>
              </a:lnSpc>
              <a:spcBef>
                <a:spcPts val="0"/>
              </a:spcBef>
              <a:spcAft>
                <a:spcPts val="0"/>
              </a:spcAft>
              <a:buClr>
                <a:schemeClr val="dk1"/>
              </a:buClr>
              <a:buSzPct val="25000"/>
              <a:buFont typeface="Arial"/>
              <a:buNone/>
            </a:pPr>
            <a:r>
              <a:rPr lang="en-US" sz="2400" i="0" u="none">
                <a:solidFill>
                  <a:schemeClr val="dk1"/>
                </a:solidFill>
                <a:latin typeface="Times New Roman"/>
                <a:ea typeface="Times New Roman"/>
                <a:cs typeface="Times New Roman"/>
                <a:sym typeface="Times New Roman"/>
              </a:rPr>
              <a:t>El fin consiste en captar el misterio que se oculta bajo la realidad. El escritor trata de desentrañar su misterio.</a:t>
            </a:r>
          </a:p>
          <a:p>
            <a:pPr marL="0" marR="0" lvl="0" indent="0" algn="l" rtl="0">
              <a:lnSpc>
                <a:spcPct val="100000"/>
              </a:lnSpc>
              <a:spcBef>
                <a:spcPts val="0"/>
              </a:spcBef>
              <a:spcAft>
                <a:spcPts val="0"/>
              </a:spcAft>
              <a:buClr>
                <a:schemeClr val="dk1"/>
              </a:buClr>
              <a:buSzPct val="25000"/>
              <a:buFont typeface="Arial"/>
              <a:buNone/>
            </a:pPr>
            <a:r>
              <a:rPr lang="en-US" sz="2400" i="0" u="none">
                <a:solidFill>
                  <a:schemeClr val="dk1"/>
                </a:solidFill>
                <a:latin typeface="Times New Roman"/>
                <a:ea typeface="Times New Roman"/>
                <a:cs typeface="Times New Roman"/>
                <a:sym typeface="Times New Roman"/>
              </a:rPr>
              <a:t>Este concepto que aúna las ideas de realidad y fantasía suma a los caracteres subjetivistas de corrientes europeas, los elementos mágicos, intemporales, imaginativos que subsisten en la mentalidad latinoamericana (leyenda, superstición, folclore, primitivismo, etc), convirtiéndose en una forma más de oposición al realismo objetivista tradicional.</a:t>
            </a:r>
          </a:p>
          <a:p>
            <a:pPr marL="0" marR="0" lvl="0" indent="0" algn="l" rtl="0">
              <a:lnSpc>
                <a:spcPct val="100000"/>
              </a:lnSpc>
              <a:spcBef>
                <a:spcPts val="0"/>
              </a:spcBef>
              <a:spcAft>
                <a:spcPts val="0"/>
              </a:spcAft>
              <a:buClr>
                <a:schemeClr val="dk1"/>
              </a:buClr>
              <a:buFont typeface="Arial"/>
              <a:buNone/>
            </a:pPr>
            <a:endParaRPr sz="2400">
              <a:latin typeface="Times New Roman"/>
              <a:ea typeface="Times New Roman"/>
              <a:cs typeface="Times New Roman"/>
              <a:sym typeface="Times New Roman"/>
            </a:endParaRPr>
          </a:p>
        </p:txBody>
      </p:sp>
      <p:sp>
        <p:nvSpPr>
          <p:cNvPr id="237" name="Shape 237"/>
          <p:cNvSpPr txBox="1"/>
          <p:nvPr/>
        </p:nvSpPr>
        <p:spPr>
          <a:xfrm>
            <a:off x="-1442625" y="2019675"/>
            <a:ext cx="7350600" cy="8577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p:nvPr/>
        </p:nvSpPr>
        <p:spPr>
          <a:xfrm>
            <a:off x="0" y="0"/>
            <a:ext cx="8966400" cy="6858000"/>
          </a:xfrm>
          <a:prstGeom prst="rect">
            <a:avLst/>
          </a:prstGeom>
          <a:noFill/>
          <a:ln>
            <a:noFill/>
          </a:ln>
        </p:spPr>
        <p:txBody>
          <a:bodyPr lIns="91425" tIns="91425" rIns="91425" bIns="91425" anchor="ctr" anchorCtr="0">
            <a:noAutofit/>
          </a:bodyPr>
          <a:lstStyle/>
          <a:p>
            <a:pPr lvl="0" rtl="0">
              <a:spcBef>
                <a:spcPts val="0"/>
              </a:spcBef>
              <a:buNone/>
            </a:pPr>
            <a:r>
              <a:rPr lang="en-US" sz="1800">
                <a:solidFill>
                  <a:schemeClr val="dk1"/>
                </a:solidFill>
              </a:rPr>
              <a:t></a:t>
            </a:r>
            <a:r>
              <a:rPr lang="en-US" sz="3000">
                <a:solidFill>
                  <a:schemeClr val="dk1"/>
                </a:solidFill>
                <a:latin typeface="Times New Roman"/>
                <a:ea typeface="Times New Roman"/>
                <a:cs typeface="Times New Roman"/>
                <a:sym typeface="Times New Roman"/>
              </a:rPr>
              <a:t>Es considerado para Ángel Flores como: combinación de la realidad y la fantasía, transformación de lo real en irreal, deformación del tiempo y del espacio, literatura dirigida a una minoría intelectual.</a:t>
            </a:r>
          </a:p>
          <a:p>
            <a:pPr lvl="0" rtl="0">
              <a:spcBef>
                <a:spcPts val="0"/>
              </a:spcBef>
              <a:buNone/>
            </a:pPr>
            <a:r>
              <a:rPr lang="en-US" sz="3000">
                <a:solidFill>
                  <a:schemeClr val="dk1"/>
                </a:solidFill>
                <a:latin typeface="Times New Roman"/>
                <a:ea typeface="Times New Roman"/>
                <a:cs typeface="Times New Roman"/>
                <a:sym typeface="Times New Roman"/>
              </a:rPr>
              <a:t>Asturias es uno de los primeros escritores hispanoamericanos que se inspiran en los elementos culturales primitivos del mundo americano, con ellos forja leyendas que reflejan una realidad mágica.</a:t>
            </a:r>
          </a:p>
          <a:p>
            <a:pPr lvl="0" rtl="0">
              <a:spcBef>
                <a:spcPts val="0"/>
              </a:spcBef>
              <a:buNone/>
            </a:pPr>
            <a:r>
              <a:rPr lang="en-US" sz="3000">
                <a:solidFill>
                  <a:schemeClr val="dk1"/>
                </a:solidFill>
                <a:latin typeface="Times New Roman"/>
                <a:ea typeface="Times New Roman"/>
                <a:cs typeface="Times New Roman"/>
                <a:sym typeface="Times New Roman"/>
              </a:rPr>
              <a:t>Carpentier se resiste a aceptar influencias extranjeras, al hablar de lo real maravilloso. Este destaca lo maravilloso en la realidad americana misma, en sus fuerzas mitológicas, su paisaje, etc. Lo maravilloso en nuestro continente es algo cotidiano.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395287" y="1125537"/>
            <a:ext cx="8229600" cy="4525961"/>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accent1"/>
              </a:buClr>
              <a:buSzPct val="25000"/>
              <a:buFont typeface="Noto Sans Symbols"/>
              <a:buNone/>
            </a:pPr>
            <a:r>
              <a:rPr lang="en-US" sz="5600" b="0" i="0" u="none">
                <a:solidFill>
                  <a:schemeClr val="accent2"/>
                </a:solidFill>
                <a:latin typeface="Comic Sans MS"/>
                <a:ea typeface="Comic Sans MS"/>
                <a:cs typeface="Comic Sans MS"/>
                <a:sym typeface="Comic Sans MS"/>
              </a:rPr>
              <a:t>Bienvenidos a </a:t>
            </a:r>
          </a:p>
          <a:p>
            <a:pPr marL="342900" marR="0" lvl="0" indent="-342900" algn="ctr" rtl="0">
              <a:lnSpc>
                <a:spcPct val="100000"/>
              </a:lnSpc>
              <a:spcBef>
                <a:spcPts val="1000"/>
              </a:spcBef>
              <a:spcAft>
                <a:spcPts val="0"/>
              </a:spcAft>
              <a:buClr>
                <a:schemeClr val="accent1"/>
              </a:buClr>
              <a:buSzPct val="25000"/>
              <a:buFont typeface="Noto Sans Symbols"/>
              <a:buNone/>
            </a:pPr>
            <a:r>
              <a:rPr lang="en-US" sz="5600" b="0" i="1" u="none">
                <a:solidFill>
                  <a:schemeClr val="folHlink"/>
                </a:solidFill>
                <a:latin typeface="Comic Sans MS"/>
                <a:ea typeface="Comic Sans MS"/>
                <a:cs typeface="Comic Sans MS"/>
                <a:sym typeface="Comic Sans MS"/>
              </a:rPr>
              <a:t>Cien años de Soledad</a:t>
            </a:r>
          </a:p>
          <a:p>
            <a:pPr marL="342900" marR="0" lvl="0" indent="-342900" algn="ctr" rtl="0">
              <a:lnSpc>
                <a:spcPct val="100000"/>
              </a:lnSpc>
              <a:spcBef>
                <a:spcPts val="1000"/>
              </a:spcBef>
              <a:spcAft>
                <a:spcPts val="0"/>
              </a:spcAft>
              <a:buClr>
                <a:schemeClr val="accent1"/>
              </a:buClr>
              <a:buSzPct val="25000"/>
              <a:buFont typeface="Noto Sans Symbols"/>
              <a:buNone/>
            </a:pPr>
            <a:r>
              <a:rPr lang="en-US" sz="5600" b="0" i="0" u="none">
                <a:solidFill>
                  <a:schemeClr val="accent2"/>
                </a:solidFill>
                <a:latin typeface="Comic Sans MS"/>
                <a:ea typeface="Comic Sans MS"/>
                <a:cs typeface="Comic Sans MS"/>
                <a:sym typeface="Comic Sans MS"/>
              </a:rPr>
              <a:t>De</a:t>
            </a:r>
          </a:p>
          <a:p>
            <a:pPr marL="342900" marR="0" lvl="0" indent="-342900" algn="ctr" rtl="0">
              <a:lnSpc>
                <a:spcPct val="100000"/>
              </a:lnSpc>
              <a:spcBef>
                <a:spcPts val="1000"/>
              </a:spcBef>
              <a:spcAft>
                <a:spcPts val="0"/>
              </a:spcAft>
              <a:buClr>
                <a:schemeClr val="accent1"/>
              </a:buClr>
              <a:buSzPct val="25000"/>
              <a:buFont typeface="Noto Sans Symbols"/>
              <a:buNone/>
            </a:pPr>
            <a:r>
              <a:rPr lang="en-US" sz="5600" b="0" i="0" u="none">
                <a:solidFill>
                  <a:schemeClr val="accent2"/>
                </a:solidFill>
                <a:latin typeface="Comic Sans MS"/>
                <a:ea typeface="Comic Sans MS"/>
                <a:cs typeface="Comic Sans MS"/>
                <a:sym typeface="Comic Sans MS"/>
              </a:rPr>
              <a:t>Gabriel García Márquez</a:t>
            </a:r>
          </a:p>
          <a:p>
            <a:pPr marL="342900" marR="0" lvl="0" indent="-342900" algn="l" rtl="0">
              <a:spcBef>
                <a:spcPts val="1000"/>
              </a:spcBef>
              <a:spcAft>
                <a:spcPts val="0"/>
              </a:spcAft>
              <a:buClr>
                <a:schemeClr val="accent1"/>
              </a:buClr>
              <a:buSzPct val="80000"/>
              <a:buFont typeface="Noto Sans Symbols"/>
              <a:buNone/>
            </a:pPr>
            <a:endParaRPr sz="5600" b="0" i="0" u="none">
              <a:solidFill>
                <a:schemeClr val="accent2"/>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Shape 254" descr="321139089_a51bedf650"/>
          <p:cNvPicPr preferRelativeResize="0"/>
          <p:nvPr/>
        </p:nvPicPr>
        <p:blipFill rotWithShape="1">
          <a:blip r:embed="rId3">
            <a:alphaModFix/>
          </a:blip>
          <a:srcRect/>
          <a:stretch/>
        </p:blipFill>
        <p:spPr>
          <a:xfrm>
            <a:off x="1828800" y="0"/>
            <a:ext cx="5499099"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rot="10800000" flipH="1">
            <a:off x="0" y="0"/>
            <a:ext cx="8686800" cy="27463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3600" b="0" i="0" u="none" strike="noStrike" cap="none">
              <a:solidFill>
                <a:schemeClr val="accent1"/>
              </a:solidFill>
              <a:latin typeface="Trebuchet MS"/>
              <a:ea typeface="Trebuchet MS"/>
              <a:cs typeface="Trebuchet MS"/>
              <a:sym typeface="Trebuchet MS"/>
            </a:endParaRPr>
          </a:p>
        </p:txBody>
      </p:sp>
      <p:sp>
        <p:nvSpPr>
          <p:cNvPr id="261" name="Shape 261"/>
          <p:cNvSpPr txBox="1">
            <a:spLocks noGrp="1"/>
          </p:cNvSpPr>
          <p:nvPr>
            <p:ph type="body" idx="1"/>
          </p:nvPr>
        </p:nvSpPr>
        <p:spPr>
          <a:xfrm>
            <a:off x="323850" y="333375"/>
            <a:ext cx="4535487" cy="280828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79999"/>
              <a:buFont typeface="Noto Sans Symbols"/>
              <a:buChar char="▶"/>
            </a:pPr>
            <a:r>
              <a:rPr lang="en-US" sz="3600" b="0" i="0" u="none">
                <a:solidFill>
                  <a:srgbClr val="404040"/>
                </a:solidFill>
                <a:latin typeface="Trebuchet MS"/>
                <a:ea typeface="Trebuchet MS"/>
                <a:cs typeface="Trebuchet MS"/>
                <a:sym typeface="Trebuchet MS"/>
              </a:rPr>
              <a:t>¿Qué libro llevarías a una isla desierta?</a:t>
            </a:r>
          </a:p>
        </p:txBody>
      </p:sp>
      <p:pic>
        <p:nvPicPr>
          <p:cNvPr id="262" name="Shape 262" descr="sanandres_colombia"/>
          <p:cNvPicPr preferRelativeResize="0"/>
          <p:nvPr/>
        </p:nvPicPr>
        <p:blipFill rotWithShape="1">
          <a:blip r:embed="rId3">
            <a:alphaModFix/>
          </a:blip>
          <a:srcRect/>
          <a:stretch/>
        </p:blipFill>
        <p:spPr>
          <a:xfrm>
            <a:off x="2627311" y="2565400"/>
            <a:ext cx="4762499" cy="31337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Shape 268" descr="colombia"/>
          <p:cNvPicPr preferRelativeResize="0"/>
          <p:nvPr/>
        </p:nvPicPr>
        <p:blipFill rotWithShape="1">
          <a:blip r:embed="rId3">
            <a:alphaModFix/>
          </a:blip>
          <a:srcRect/>
          <a:stretch/>
        </p:blipFill>
        <p:spPr>
          <a:xfrm>
            <a:off x="611187" y="549275"/>
            <a:ext cx="3757612" cy="5353050"/>
          </a:xfrm>
          <a:prstGeom prst="rect">
            <a:avLst/>
          </a:prstGeom>
          <a:noFill/>
          <a:ln>
            <a:noFill/>
          </a:ln>
        </p:spPr>
      </p:pic>
      <p:pic>
        <p:nvPicPr>
          <p:cNvPr id="269" name="Shape 269" descr="geografia_mapa_colombia"/>
          <p:cNvPicPr preferRelativeResize="0"/>
          <p:nvPr/>
        </p:nvPicPr>
        <p:blipFill rotWithShape="1">
          <a:blip r:embed="rId4">
            <a:alphaModFix/>
          </a:blip>
          <a:srcRect/>
          <a:stretch/>
        </p:blipFill>
        <p:spPr>
          <a:xfrm>
            <a:off x="4716462" y="549275"/>
            <a:ext cx="3798887" cy="53276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Shape 275" descr="magdalena"/>
          <p:cNvPicPr preferRelativeResize="0"/>
          <p:nvPr/>
        </p:nvPicPr>
        <p:blipFill rotWithShape="1">
          <a:blip r:embed="rId3">
            <a:alphaModFix/>
          </a:blip>
          <a:srcRect/>
          <a:stretch/>
        </p:blipFill>
        <p:spPr>
          <a:xfrm>
            <a:off x="539750" y="549275"/>
            <a:ext cx="4140199" cy="5543549"/>
          </a:xfrm>
          <a:prstGeom prst="rect">
            <a:avLst/>
          </a:prstGeom>
          <a:noFill/>
          <a:ln>
            <a:noFill/>
          </a:ln>
        </p:spPr>
      </p:pic>
      <p:pic>
        <p:nvPicPr>
          <p:cNvPr id="276" name="Shape 276" descr="mapa-colombia"/>
          <p:cNvPicPr preferRelativeResize="0"/>
          <p:nvPr/>
        </p:nvPicPr>
        <p:blipFill rotWithShape="1">
          <a:blip r:embed="rId4">
            <a:alphaModFix/>
          </a:blip>
          <a:srcRect/>
          <a:stretch/>
        </p:blipFill>
        <p:spPr>
          <a:xfrm>
            <a:off x="4787900" y="2133600"/>
            <a:ext cx="4211637" cy="2482850"/>
          </a:xfrm>
          <a:prstGeom prst="rect">
            <a:avLst/>
          </a:prstGeom>
          <a:noFill/>
          <a:ln>
            <a:noFill/>
          </a:ln>
        </p:spPr>
      </p:pic>
      <p:sp>
        <p:nvSpPr>
          <p:cNvPr id="277" name="Shape 277"/>
          <p:cNvSpPr txBox="1"/>
          <p:nvPr/>
        </p:nvSpPr>
        <p:spPr>
          <a:xfrm>
            <a:off x="4859337" y="549275"/>
            <a:ext cx="3889375"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en-US" sz="1800" b="0" i="0" u="none">
                <a:solidFill>
                  <a:srgbClr val="FF0000"/>
                </a:solidFill>
                <a:latin typeface="Arial"/>
                <a:ea typeface="Arial"/>
                <a:cs typeface="Arial"/>
                <a:sym typeface="Arial"/>
              </a:rPr>
              <a:t>Santa Marta, Colombia</a:t>
            </a:r>
          </a:p>
        </p:txBody>
      </p:sp>
      <p:cxnSp>
        <p:nvCxnSpPr>
          <p:cNvPr id="278" name="Shape 278"/>
          <p:cNvCxnSpPr/>
          <p:nvPr/>
        </p:nvCxnSpPr>
        <p:spPr>
          <a:xfrm>
            <a:off x="8316911" y="2420936"/>
            <a:ext cx="358775" cy="1079499"/>
          </a:xfrm>
          <a:prstGeom prst="straightConnector1">
            <a:avLst/>
          </a:prstGeom>
          <a:noFill/>
          <a:ln w="76200" cap="flat" cmpd="sng">
            <a:solidFill>
              <a:schemeClr val="dk1"/>
            </a:solidFill>
            <a:prstDash val="solid"/>
            <a:miter/>
            <a:headEnd type="none" w="med" len="med"/>
            <a:tailEnd type="triangle" w="lg" len="lg"/>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subTitle" idx="1"/>
          </p:nvPr>
        </p:nvSpPr>
        <p:spPr>
          <a:xfrm>
            <a:off x="395287" y="5589587"/>
            <a:ext cx="5216524" cy="6953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en-US" sz="2800" b="0" i="0" u="none" strike="noStrike" cap="none">
                <a:solidFill>
                  <a:schemeClr val="folHlink"/>
                </a:solidFill>
                <a:latin typeface="Trebuchet MS"/>
                <a:ea typeface="Trebuchet MS"/>
                <a:cs typeface="Trebuchet MS"/>
                <a:sym typeface="Trebuchet MS"/>
              </a:rPr>
              <a:t>Aracataca</a:t>
            </a:r>
          </a:p>
        </p:txBody>
      </p:sp>
      <p:pic>
        <p:nvPicPr>
          <p:cNvPr id="285" name="Shape 285" descr="Aracataca"/>
          <p:cNvPicPr preferRelativeResize="0"/>
          <p:nvPr/>
        </p:nvPicPr>
        <p:blipFill rotWithShape="1">
          <a:blip r:embed="rId3">
            <a:alphaModFix/>
          </a:blip>
          <a:srcRect/>
          <a:stretch/>
        </p:blipFill>
        <p:spPr>
          <a:xfrm>
            <a:off x="395287" y="260350"/>
            <a:ext cx="3960811" cy="2981325"/>
          </a:xfrm>
          <a:prstGeom prst="rect">
            <a:avLst/>
          </a:prstGeom>
          <a:noFill/>
          <a:ln>
            <a:noFill/>
          </a:ln>
        </p:spPr>
      </p:pic>
      <p:pic>
        <p:nvPicPr>
          <p:cNvPr id="286" name="Shape 286" descr="Aracataca"/>
          <p:cNvPicPr preferRelativeResize="0"/>
          <p:nvPr/>
        </p:nvPicPr>
        <p:blipFill rotWithShape="1">
          <a:blip r:embed="rId4">
            <a:alphaModFix/>
          </a:blip>
          <a:srcRect/>
          <a:stretch/>
        </p:blipFill>
        <p:spPr>
          <a:xfrm>
            <a:off x="2555875" y="3357562"/>
            <a:ext cx="4824412" cy="3225800"/>
          </a:xfrm>
          <a:prstGeom prst="rect">
            <a:avLst/>
          </a:prstGeom>
          <a:noFill/>
          <a:ln>
            <a:noFill/>
          </a:ln>
        </p:spPr>
      </p:pic>
      <p:pic>
        <p:nvPicPr>
          <p:cNvPr id="287" name="Shape 287" descr="Aracataca Macondo Hoteles, Hospedajes, Hostal, Traslados, Tours , Guia, Casa Museo Gabriel Garcia Marquez, UcrosTravel Colombia"/>
          <p:cNvPicPr preferRelativeResize="0"/>
          <p:nvPr/>
        </p:nvPicPr>
        <p:blipFill rotWithShape="1">
          <a:blip r:embed="rId5">
            <a:alphaModFix/>
          </a:blip>
          <a:srcRect/>
          <a:stretch/>
        </p:blipFill>
        <p:spPr>
          <a:xfrm>
            <a:off x="4572000" y="260350"/>
            <a:ext cx="3995736" cy="2781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4500562" y="549275"/>
            <a:ext cx="4032249" cy="2447925"/>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25000"/>
              <a:buFont typeface="Noto Sans Symbols"/>
              <a:buNone/>
            </a:pPr>
            <a:r>
              <a:rPr lang="en-US" sz="1900" b="0" i="0" u="none">
                <a:solidFill>
                  <a:schemeClr val="hlink"/>
                </a:solidFill>
                <a:latin typeface="Trebuchet MS"/>
                <a:ea typeface="Trebuchet MS"/>
                <a:cs typeface="Trebuchet MS"/>
                <a:sym typeface="Trebuchet MS"/>
              </a:rPr>
              <a:t>Restaurante “Gabo”</a:t>
            </a:r>
          </a:p>
          <a:p>
            <a:pPr marL="342900" marR="0" lvl="0" indent="-342900" algn="l" rtl="0">
              <a:lnSpc>
                <a:spcPct val="90000"/>
              </a:lnSpc>
              <a:spcBef>
                <a:spcPts val="1000"/>
              </a:spcBef>
              <a:spcAft>
                <a:spcPts val="0"/>
              </a:spcAft>
              <a:buClr>
                <a:schemeClr val="accent1"/>
              </a:buClr>
              <a:buSzPct val="25000"/>
              <a:buFont typeface="Noto Sans Symbols"/>
              <a:buNone/>
            </a:pPr>
            <a:endParaRPr sz="1900" b="0" i="0" u="none">
              <a:solidFill>
                <a:schemeClr val="hlink"/>
              </a:solidFill>
              <a:latin typeface="Trebuchet MS"/>
              <a:ea typeface="Trebuchet MS"/>
              <a:cs typeface="Trebuchet MS"/>
              <a:sym typeface="Trebuchet MS"/>
            </a:endParaRPr>
          </a:p>
          <a:p>
            <a:pPr marL="342900" marR="0" lvl="0" indent="-342900" algn="l" rtl="0">
              <a:lnSpc>
                <a:spcPct val="90000"/>
              </a:lnSpc>
              <a:spcBef>
                <a:spcPts val="1000"/>
              </a:spcBef>
              <a:spcAft>
                <a:spcPts val="0"/>
              </a:spcAft>
              <a:buClr>
                <a:schemeClr val="accent1"/>
              </a:buClr>
              <a:buSzPct val="25000"/>
              <a:buFont typeface="Noto Sans Symbols"/>
              <a:buNone/>
            </a:pPr>
            <a:endParaRPr sz="1900" b="0" i="0" u="none">
              <a:solidFill>
                <a:srgbClr val="404040"/>
              </a:solidFill>
              <a:latin typeface="Trebuchet MS"/>
              <a:ea typeface="Trebuchet MS"/>
              <a:cs typeface="Trebuchet MS"/>
              <a:sym typeface="Trebuchet MS"/>
            </a:endParaRPr>
          </a:p>
          <a:p>
            <a:pPr marL="342900" marR="0" lvl="0" indent="-342900" algn="l" rtl="0">
              <a:lnSpc>
                <a:spcPct val="90000"/>
              </a:lnSpc>
              <a:spcBef>
                <a:spcPts val="1000"/>
              </a:spcBef>
              <a:spcAft>
                <a:spcPts val="0"/>
              </a:spcAft>
              <a:buClr>
                <a:schemeClr val="accent1"/>
              </a:buClr>
              <a:buSzPct val="25000"/>
              <a:buFont typeface="Noto Sans Symbols"/>
              <a:buNone/>
            </a:pPr>
            <a:endParaRPr sz="1900" b="0" i="0" u="none">
              <a:solidFill>
                <a:srgbClr val="404040"/>
              </a:solidFill>
              <a:latin typeface="Trebuchet MS"/>
              <a:ea typeface="Trebuchet MS"/>
              <a:cs typeface="Trebuchet MS"/>
              <a:sym typeface="Trebuchet MS"/>
            </a:endParaRPr>
          </a:p>
          <a:p>
            <a:pPr marL="342900" marR="0" lvl="0" indent="-342900" algn="l" rtl="0">
              <a:lnSpc>
                <a:spcPct val="90000"/>
              </a:lnSpc>
              <a:spcBef>
                <a:spcPts val="1000"/>
              </a:spcBef>
              <a:spcAft>
                <a:spcPts val="0"/>
              </a:spcAft>
              <a:buClr>
                <a:schemeClr val="accent1"/>
              </a:buClr>
              <a:buSzPct val="25000"/>
              <a:buFont typeface="Noto Sans Symbols"/>
              <a:buNone/>
            </a:pPr>
            <a:endParaRPr sz="1900" b="0" i="0" u="none">
              <a:solidFill>
                <a:srgbClr val="404040"/>
              </a:solidFill>
              <a:latin typeface="Trebuchet MS"/>
              <a:ea typeface="Trebuchet MS"/>
              <a:cs typeface="Trebuchet MS"/>
              <a:sym typeface="Trebuchet MS"/>
            </a:endParaRPr>
          </a:p>
          <a:p>
            <a:pPr marL="342900" marR="0" lvl="0" indent="-342900" algn="l" rtl="0">
              <a:lnSpc>
                <a:spcPct val="90000"/>
              </a:lnSpc>
              <a:spcBef>
                <a:spcPts val="1000"/>
              </a:spcBef>
              <a:spcAft>
                <a:spcPts val="0"/>
              </a:spcAft>
              <a:buClr>
                <a:schemeClr val="accent1"/>
              </a:buClr>
              <a:buSzPct val="25000"/>
              <a:buFont typeface="Noto Sans Symbols"/>
              <a:buNone/>
            </a:pPr>
            <a:r>
              <a:rPr lang="en-US" sz="1900" b="0" i="0" u="none">
                <a:solidFill>
                  <a:srgbClr val="0000FF"/>
                </a:solidFill>
                <a:latin typeface="Trebuchet MS"/>
                <a:ea typeface="Trebuchet MS"/>
                <a:cs typeface="Trebuchet MS"/>
                <a:sym typeface="Trebuchet MS"/>
              </a:rPr>
              <a:t>Casa museo “G. García Márquez”</a:t>
            </a:r>
          </a:p>
        </p:txBody>
      </p:sp>
      <p:pic>
        <p:nvPicPr>
          <p:cNvPr id="294" name="Shape 294" descr="restaurante_gabo_aracataca"/>
          <p:cNvPicPr preferRelativeResize="0"/>
          <p:nvPr/>
        </p:nvPicPr>
        <p:blipFill rotWithShape="1">
          <a:blip r:embed="rId3">
            <a:alphaModFix/>
          </a:blip>
          <a:srcRect/>
          <a:stretch/>
        </p:blipFill>
        <p:spPr>
          <a:xfrm>
            <a:off x="900112" y="260350"/>
            <a:ext cx="3368674" cy="3673475"/>
          </a:xfrm>
          <a:prstGeom prst="rect">
            <a:avLst/>
          </a:prstGeom>
          <a:noFill/>
          <a:ln>
            <a:noFill/>
          </a:ln>
        </p:spPr>
      </p:pic>
      <p:pic>
        <p:nvPicPr>
          <p:cNvPr id="295" name="Shape 295" descr="Ruta_Macondo_CasaMuseoGabrielGarciaMarquez2"/>
          <p:cNvPicPr preferRelativeResize="0"/>
          <p:nvPr/>
        </p:nvPicPr>
        <p:blipFill rotWithShape="1">
          <a:blip r:embed="rId4">
            <a:alphaModFix/>
          </a:blip>
          <a:srcRect/>
          <a:stretch/>
        </p:blipFill>
        <p:spPr>
          <a:xfrm>
            <a:off x="4932362" y="3284537"/>
            <a:ext cx="3848099" cy="32003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539750" y="-2525711"/>
            <a:ext cx="8218487" cy="252571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3600" b="0" i="0" u="none" strike="noStrike" cap="none">
              <a:solidFill>
                <a:schemeClr val="accent1"/>
              </a:solidFill>
              <a:latin typeface="Trebuchet MS"/>
              <a:ea typeface="Trebuchet MS"/>
              <a:cs typeface="Trebuchet MS"/>
              <a:sym typeface="Trebuchet MS"/>
            </a:endParaRPr>
          </a:p>
        </p:txBody>
      </p:sp>
      <p:sp>
        <p:nvSpPr>
          <p:cNvPr id="302" name="Shape 302"/>
          <p:cNvSpPr txBox="1">
            <a:spLocks noGrp="1"/>
          </p:cNvSpPr>
          <p:nvPr>
            <p:ph type="body" idx="1"/>
          </p:nvPr>
        </p:nvSpPr>
        <p:spPr>
          <a:xfrm>
            <a:off x="179386" y="260350"/>
            <a:ext cx="8507411" cy="586581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80000"/>
              <a:buFont typeface="Noto Sans Symbols"/>
              <a:buChar char="▶"/>
            </a:pPr>
            <a:r>
              <a:rPr lang="en-US" sz="3300" b="0" i="0" u="none">
                <a:solidFill>
                  <a:srgbClr val="404040"/>
                </a:solidFill>
                <a:latin typeface="Trebuchet MS"/>
                <a:ea typeface="Trebuchet MS"/>
                <a:cs typeface="Trebuchet MS"/>
                <a:sym typeface="Trebuchet MS"/>
              </a:rPr>
              <a:t>“Mi recuerdo más vivo y constante no es el de las personas, sino el de la casa misma de Aracataca donde vivía con mis abuelos. Es un sueño recurrente que todavía persiste. Más aún todos los días de mi vida despierto con la impresión, falsa o real, de que he soñado que estoy en esa casa. No que he vuelto a ella, sino que estoy allí, sin edad y sin ningún motivo…” G.G.M. Una vida de Gerald Martin.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609600" y="609600"/>
            <a:ext cx="6348411" cy="1320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Trebuchet MS"/>
              <a:buNone/>
            </a:pPr>
            <a:r>
              <a:rPr lang="en-US" sz="4000" b="0" i="0" u="none" strike="noStrike" cap="none">
                <a:solidFill>
                  <a:schemeClr val="accent1"/>
                </a:solidFill>
                <a:latin typeface="Trebuchet MS"/>
                <a:ea typeface="Trebuchet MS"/>
                <a:cs typeface="Trebuchet MS"/>
                <a:sym typeface="Trebuchet MS"/>
              </a:rPr>
              <a:t>Narrativa Regionalista</a:t>
            </a:r>
          </a:p>
        </p:txBody>
      </p:sp>
      <p:sp>
        <p:nvSpPr>
          <p:cNvPr id="194" name="Shape 194"/>
          <p:cNvSpPr txBox="1">
            <a:spLocks noGrp="1"/>
          </p:cNvSpPr>
          <p:nvPr>
            <p:ph type="body" idx="1"/>
          </p:nvPr>
        </p:nvSpPr>
        <p:spPr>
          <a:xfrm>
            <a:off x="323850" y="1274762"/>
            <a:ext cx="7777162" cy="52498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80000"/>
              <a:buFont typeface="Noto Sans Symbols"/>
              <a:buChar char="▶"/>
            </a:pPr>
            <a:r>
              <a:rPr lang="en-US" sz="1600" b="0" i="0" u="none" strike="noStrike" cap="none">
                <a:solidFill>
                  <a:srgbClr val="404040"/>
                </a:solidFill>
                <a:latin typeface="Trebuchet MS"/>
                <a:ea typeface="Trebuchet MS"/>
                <a:cs typeface="Trebuchet MS"/>
                <a:sym typeface="Trebuchet MS"/>
              </a:rPr>
              <a:t> </a:t>
            </a:r>
            <a:r>
              <a:rPr lang="en-US" sz="1600" b="0" i="0" u="none" strike="noStrike" cap="none">
                <a:solidFill>
                  <a:srgbClr val="404040"/>
                </a:solidFill>
                <a:latin typeface="Arial"/>
                <a:ea typeface="Arial"/>
                <a:cs typeface="Arial"/>
                <a:sym typeface="Arial"/>
              </a:rPr>
              <a:t>Se desarrolla en las primeras tres décadas del siglo XX.</a:t>
            </a:r>
          </a:p>
          <a:p>
            <a:pPr marL="342900" marR="0" lvl="0" indent="-342900" algn="l" rtl="0">
              <a:lnSpc>
                <a:spcPct val="100000"/>
              </a:lnSpc>
              <a:spcBef>
                <a:spcPts val="1000"/>
              </a:spcBef>
              <a:spcAft>
                <a:spcPts val="0"/>
              </a:spcAft>
              <a:buClr>
                <a:schemeClr val="accent1"/>
              </a:buClr>
              <a:buSzPct val="80000"/>
              <a:buFont typeface="Noto Sans Symbols"/>
              <a:buChar char="▶"/>
            </a:pPr>
            <a:r>
              <a:rPr lang="en-US" sz="1600" b="0" i="0" u="none" strike="noStrike" cap="none">
                <a:solidFill>
                  <a:srgbClr val="404040"/>
                </a:solidFill>
                <a:latin typeface="Arial"/>
                <a:ea typeface="Arial"/>
                <a:cs typeface="Arial"/>
                <a:sym typeface="Arial"/>
              </a:rPr>
              <a:t>Presenta a los personajes unidos a la tierra que habitan. El vínculo hombre naturaleza constituye el eje de su temática, se le da enorme importancia al paisaje; la naturaleza, a veces, es más importante que el hombre al cual rodea.</a:t>
            </a:r>
          </a:p>
          <a:p>
            <a:pPr marL="342900" marR="0" lvl="0" indent="-342900" algn="l" rtl="0">
              <a:lnSpc>
                <a:spcPct val="100000"/>
              </a:lnSpc>
              <a:spcBef>
                <a:spcPts val="1000"/>
              </a:spcBef>
              <a:spcAft>
                <a:spcPts val="0"/>
              </a:spcAft>
              <a:buClr>
                <a:schemeClr val="accent1"/>
              </a:buClr>
              <a:buSzPct val="80000"/>
              <a:buFont typeface="Noto Sans Symbols"/>
              <a:buChar char="▶"/>
            </a:pPr>
            <a:r>
              <a:rPr lang="en-US" sz="1600" b="0" i="0" u="none" strike="noStrike" cap="none">
                <a:solidFill>
                  <a:srgbClr val="404040"/>
                </a:solidFill>
                <a:latin typeface="Arial"/>
                <a:ea typeface="Arial"/>
                <a:cs typeface="Arial"/>
                <a:sym typeface="Arial"/>
              </a:rPr>
              <a:t>La novela al mismo tiempo está ligada con los procesos sociales y políticos. El conflicto social, la situación de injusticia, aparece muchas veces como eje del mecanismo narrativo.</a:t>
            </a:r>
          </a:p>
          <a:p>
            <a:pPr marL="342900" marR="0" lvl="0" indent="-342900" algn="l" rtl="0">
              <a:lnSpc>
                <a:spcPct val="100000"/>
              </a:lnSpc>
              <a:spcBef>
                <a:spcPts val="1000"/>
              </a:spcBef>
              <a:spcAft>
                <a:spcPts val="0"/>
              </a:spcAft>
              <a:buClr>
                <a:schemeClr val="accent1"/>
              </a:buClr>
              <a:buSzPct val="80000"/>
              <a:buFont typeface="Noto Sans Symbols"/>
              <a:buChar char="▶"/>
            </a:pPr>
            <a:r>
              <a:rPr lang="en-US" sz="1600" b="0" i="0" u="none" strike="noStrike" cap="none">
                <a:solidFill>
                  <a:srgbClr val="404040"/>
                </a:solidFill>
                <a:latin typeface="Arial"/>
                <a:ea typeface="Arial"/>
                <a:cs typeface="Arial"/>
                <a:sym typeface="Arial"/>
              </a:rPr>
              <a:t>Los autores de esta corriente muestran una gran capacidad de captar y describir la realidad inmediata. Este tipo de novela asume una estricta actitud regionalista y social en la observación del mundo americano.</a:t>
            </a:r>
          </a:p>
          <a:p>
            <a:pPr marL="342900" marR="0" lvl="0" indent="-342900" algn="l" rtl="0">
              <a:lnSpc>
                <a:spcPct val="100000"/>
              </a:lnSpc>
              <a:spcBef>
                <a:spcPts val="1000"/>
              </a:spcBef>
              <a:spcAft>
                <a:spcPts val="0"/>
              </a:spcAft>
              <a:buClr>
                <a:schemeClr val="accent1"/>
              </a:buClr>
              <a:buSzPct val="80000"/>
              <a:buFont typeface="Noto Sans Symbols"/>
              <a:buChar char="▶"/>
            </a:pPr>
            <a:r>
              <a:rPr lang="en-US" sz="1600" b="0" i="0" u="none" strike="noStrike" cap="none">
                <a:solidFill>
                  <a:srgbClr val="404040"/>
                </a:solidFill>
                <a:latin typeface="Arial"/>
                <a:ea typeface="Arial"/>
                <a:cs typeface="Arial"/>
                <a:sym typeface="Arial"/>
              </a:rPr>
              <a:t>Esta corriente hereda literalmente un lenguaje modernista.</a:t>
            </a:r>
          </a:p>
          <a:p>
            <a:pPr marL="342900" marR="0" lvl="0" indent="-342900" algn="l" rtl="0">
              <a:lnSpc>
                <a:spcPct val="100000"/>
              </a:lnSpc>
              <a:spcBef>
                <a:spcPts val="1000"/>
              </a:spcBef>
              <a:spcAft>
                <a:spcPts val="0"/>
              </a:spcAft>
              <a:buClr>
                <a:schemeClr val="accent1"/>
              </a:buClr>
              <a:buSzPct val="80000"/>
              <a:buFont typeface="Noto Sans Symbols"/>
              <a:buChar char="▶"/>
            </a:pPr>
            <a:r>
              <a:rPr lang="en-US" sz="1600" b="0" i="0" u="none" strike="noStrike" cap="none">
                <a:solidFill>
                  <a:srgbClr val="404040"/>
                </a:solidFill>
                <a:latin typeface="Arial"/>
                <a:ea typeface="Arial"/>
                <a:cs typeface="Arial"/>
                <a:sym typeface="Arial"/>
              </a:rPr>
              <a:t>Sus formas siguen respondiendo a las convenciones tradicionales, tales como linealidad del relato, desarrollo cronológico del tiempo, presencia del narrador omnisciente organizador absoluto del mundo recreado. Su temática ilustra novelas de la tierra, indigenista, del negro, de los problemas sociales, etc.</a:t>
            </a:r>
          </a:p>
          <a:p>
            <a:pPr marL="342900" marR="0" lvl="0" indent="-342900" algn="l" rtl="0">
              <a:lnSpc>
                <a:spcPct val="100000"/>
              </a:lnSpc>
              <a:spcBef>
                <a:spcPts val="1000"/>
              </a:spcBef>
              <a:spcAft>
                <a:spcPts val="0"/>
              </a:spcAft>
              <a:buClr>
                <a:schemeClr val="accent1"/>
              </a:buClr>
              <a:buSzPct val="80000"/>
              <a:buFont typeface="Noto Sans Symbols"/>
              <a:buChar char="▶"/>
            </a:pPr>
            <a:r>
              <a:rPr lang="en-US" sz="1600" b="0" i="0" u="none" strike="noStrike" cap="none">
                <a:solidFill>
                  <a:srgbClr val="404040"/>
                </a:solidFill>
                <a:latin typeface="Arial"/>
                <a:ea typeface="Arial"/>
                <a:cs typeface="Arial"/>
                <a:sym typeface="Arial"/>
              </a:rPr>
              <a:t>Algunos de los escritores más representativos del regionalismo son: Gallegos (“Doña Barbara”, Venezuela, 1929), Guiraldés (“Don Segundo Sombra”, Argentina, 1926), Reyles (“El terruño”, Uruguay, 1916), Rivera (“La vorágine”, Colombia, 1924).</a:t>
            </a:r>
          </a:p>
          <a:p>
            <a:pPr marL="342900" marR="0" lvl="0" indent="-342900" algn="l" rtl="0">
              <a:spcBef>
                <a:spcPts val="1000"/>
              </a:spcBef>
              <a:spcAft>
                <a:spcPts val="0"/>
              </a:spcAft>
              <a:buClr>
                <a:schemeClr val="accent1"/>
              </a:buClr>
              <a:buSzPct val="80000"/>
              <a:buFont typeface="Noto Sans Symbols"/>
              <a:buNone/>
            </a:pPr>
            <a:endParaRPr sz="1600" b="0" i="0" u="none">
              <a:solidFill>
                <a:srgbClr val="40404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609600" y="609600"/>
            <a:ext cx="6348411" cy="1320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Frente de la casa de los abuelos</a:t>
            </a:r>
            <a:br>
              <a:rPr lang="en-US" sz="3600" b="0" i="0" u="none" strike="noStrike" cap="none">
                <a:solidFill>
                  <a:schemeClr val="accent1"/>
                </a:solidFill>
                <a:latin typeface="Trebuchet MS"/>
                <a:ea typeface="Trebuchet MS"/>
                <a:cs typeface="Trebuchet MS"/>
                <a:sym typeface="Trebuchet MS"/>
              </a:rPr>
            </a:br>
            <a:endParaRPr lang="en-US" sz="3600" b="0" i="0" u="none" strike="noStrike" cap="none">
              <a:solidFill>
                <a:schemeClr val="accent1"/>
              </a:solidFill>
              <a:latin typeface="Trebuchet MS"/>
              <a:ea typeface="Trebuchet MS"/>
              <a:cs typeface="Trebuchet MS"/>
              <a:sym typeface="Trebuchet MS"/>
            </a:endParaRPr>
          </a:p>
        </p:txBody>
      </p:sp>
      <p:sp>
        <p:nvSpPr>
          <p:cNvPr id="309" name="Shape 309"/>
          <p:cNvSpPr txBox="1">
            <a:spLocks noGrp="1"/>
          </p:cNvSpPr>
          <p:nvPr>
            <p:ph type="body" idx="1"/>
          </p:nvPr>
        </p:nvSpPr>
        <p:spPr>
          <a:xfrm>
            <a:off x="609600" y="2160586"/>
            <a:ext cx="6348411" cy="38814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None/>
            </a:pPr>
            <a:endParaRPr sz="1800">
              <a:solidFill>
                <a:srgbClr val="404040"/>
              </a:solidFill>
              <a:latin typeface="Trebuchet MS"/>
              <a:ea typeface="Trebuchet MS"/>
              <a:cs typeface="Trebuchet MS"/>
              <a:sym typeface="Trebuchet MS"/>
            </a:endParaRPr>
          </a:p>
        </p:txBody>
      </p:sp>
      <p:pic>
        <p:nvPicPr>
          <p:cNvPr id="310" name="Shape 310" descr="El+frente+de+la+casa+de+los+abuelos+en+Aracataca"/>
          <p:cNvPicPr preferRelativeResize="0"/>
          <p:nvPr/>
        </p:nvPicPr>
        <p:blipFill rotWithShape="1">
          <a:blip r:embed="rId3">
            <a:alphaModFix/>
          </a:blip>
          <a:srcRect/>
          <a:stretch/>
        </p:blipFill>
        <p:spPr>
          <a:xfrm>
            <a:off x="1476375" y="1052512"/>
            <a:ext cx="5183186" cy="525621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609600" y="609600"/>
            <a:ext cx="6348411" cy="1320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3600" b="0" i="0" u="none" strike="noStrike" cap="none">
              <a:solidFill>
                <a:schemeClr val="accent1"/>
              </a:solidFill>
              <a:latin typeface="Trebuchet MS"/>
              <a:ea typeface="Trebuchet MS"/>
              <a:cs typeface="Trebuchet MS"/>
              <a:sym typeface="Trebuchet MS"/>
            </a:endParaRPr>
          </a:p>
        </p:txBody>
      </p:sp>
      <p:sp>
        <p:nvSpPr>
          <p:cNvPr id="317" name="Shape 317"/>
          <p:cNvSpPr txBox="1">
            <a:spLocks noGrp="1"/>
          </p:cNvSpPr>
          <p:nvPr>
            <p:ph type="body" idx="1"/>
          </p:nvPr>
        </p:nvSpPr>
        <p:spPr>
          <a:xfrm>
            <a:off x="609600" y="609599"/>
            <a:ext cx="6348300" cy="54324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1"/>
              </a:buClr>
              <a:buSzPct val="80000"/>
              <a:buFont typeface="Noto Sans Symbols"/>
              <a:buChar char="▶"/>
            </a:pPr>
            <a:r>
              <a:rPr lang="en-US" sz="4400" b="0" i="0" u="none">
                <a:solidFill>
                  <a:srgbClr val="404040"/>
                </a:solidFill>
                <a:latin typeface="Times New Roman"/>
                <a:ea typeface="Times New Roman"/>
                <a:cs typeface="Times New Roman"/>
                <a:sym typeface="Times New Roman"/>
              </a:rPr>
              <a:t>El título nos remite a dos ejes fundamentales de la novela: el tiempo y la soledad, ambos aparecen en la primera frase y allí nos remitiremos para trabajarlo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609600" y="609600"/>
            <a:ext cx="6348411" cy="1320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PRIMERA FRASE</a:t>
            </a:r>
          </a:p>
        </p:txBody>
      </p:sp>
      <p:sp>
        <p:nvSpPr>
          <p:cNvPr id="323" name="Shape 323"/>
          <p:cNvSpPr txBox="1">
            <a:spLocks noGrp="1"/>
          </p:cNvSpPr>
          <p:nvPr>
            <p:ph type="body" idx="1"/>
          </p:nvPr>
        </p:nvSpPr>
        <p:spPr>
          <a:xfrm>
            <a:off x="609600" y="2160586"/>
            <a:ext cx="6348411" cy="3881436"/>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1"/>
              </a:buClr>
              <a:buSzPct val="80000"/>
              <a:buFont typeface="Noto Sans Symbols"/>
              <a:buChar char="▶"/>
            </a:pPr>
            <a:r>
              <a:rPr lang="en-US" sz="3700" b="0" i="0" u="none">
                <a:solidFill>
                  <a:srgbClr val="404040"/>
                </a:solidFill>
                <a:latin typeface="Trebuchet MS"/>
                <a:ea typeface="Trebuchet MS"/>
                <a:cs typeface="Trebuchet MS"/>
                <a:sym typeface="Trebuchet MS"/>
              </a:rPr>
              <a:t>“Muchos años después, frente al pelotón de fusilamiento, el coronel Aureliano Buendía había de recordar aquella tarde remota en que su padre lo llevó a conocer el hielo”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395287" y="-38735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3600" b="0" i="0" u="none" strike="noStrike" cap="none">
              <a:solidFill>
                <a:schemeClr val="accent1"/>
              </a:solidFill>
              <a:latin typeface="Trebuchet MS"/>
              <a:ea typeface="Trebuchet MS"/>
              <a:cs typeface="Trebuchet MS"/>
              <a:sym typeface="Trebuchet MS"/>
            </a:endParaRPr>
          </a:p>
        </p:txBody>
      </p:sp>
      <p:sp>
        <p:nvSpPr>
          <p:cNvPr id="330" name="Shape 330"/>
          <p:cNvSpPr txBox="1">
            <a:spLocks noGrp="1"/>
          </p:cNvSpPr>
          <p:nvPr>
            <p:ph type="body" idx="1"/>
          </p:nvPr>
        </p:nvSpPr>
        <p:spPr>
          <a:xfrm>
            <a:off x="395275" y="350673"/>
            <a:ext cx="8353500" cy="61025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80000"/>
              <a:buFont typeface="Noto Sans Symbols"/>
              <a:buChar char="▶"/>
            </a:pPr>
            <a:endParaRPr sz="4000">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chemeClr val="accent1"/>
              </a:buClr>
              <a:buSzPct val="80000"/>
              <a:buFont typeface="Noto Sans Symbols"/>
              <a:buChar char="▶"/>
            </a:pPr>
            <a:r>
              <a:rPr lang="en-US" sz="4000" b="0" i="0" u="none">
                <a:solidFill>
                  <a:srgbClr val="404040"/>
                </a:solidFill>
                <a:latin typeface="Times New Roman"/>
                <a:ea typeface="Times New Roman"/>
                <a:cs typeface="Times New Roman"/>
                <a:sym typeface="Times New Roman"/>
              </a:rPr>
              <a:t>G.G.M. nos dice que la primera frase de sus obras en la más difícil de concebir; tal vez porque en </a:t>
            </a:r>
            <a:r>
              <a:rPr lang="en-US" sz="4000">
                <a:latin typeface="Times New Roman"/>
                <a:ea typeface="Times New Roman"/>
                <a:cs typeface="Times New Roman"/>
                <a:sym typeface="Times New Roman"/>
              </a:rPr>
              <a:t>e</a:t>
            </a:r>
            <a:r>
              <a:rPr lang="en-US" sz="4000" b="0" i="0" u="none">
                <a:solidFill>
                  <a:srgbClr val="404040"/>
                </a:solidFill>
                <a:latin typeface="Times New Roman"/>
                <a:ea typeface="Times New Roman"/>
                <a:cs typeface="Times New Roman"/>
                <a:sym typeface="Times New Roman"/>
              </a:rPr>
              <a:t>sta aparece la concepción general de la novela. Allí nos expone los temas fundamentales y nos presenta a quien puede ser considerado el personaje central de la obra.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609600" y="609600"/>
            <a:ext cx="6348411" cy="1320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3600" b="0" i="0" u="none" strike="noStrike" cap="none">
              <a:solidFill>
                <a:schemeClr val="accent1"/>
              </a:solidFill>
              <a:latin typeface="Trebuchet MS"/>
              <a:ea typeface="Trebuchet MS"/>
              <a:cs typeface="Trebuchet MS"/>
              <a:sym typeface="Trebuchet MS"/>
            </a:endParaRPr>
          </a:p>
        </p:txBody>
      </p:sp>
      <p:sp>
        <p:nvSpPr>
          <p:cNvPr id="337" name="Shape 337"/>
          <p:cNvSpPr txBox="1">
            <a:spLocks noGrp="1"/>
          </p:cNvSpPr>
          <p:nvPr>
            <p:ph type="body" idx="1"/>
          </p:nvPr>
        </p:nvSpPr>
        <p:spPr>
          <a:xfrm>
            <a:off x="468312" y="620712"/>
            <a:ext cx="8218487" cy="550545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1"/>
              </a:buClr>
              <a:buSzPct val="106666"/>
              <a:buFont typeface="Noto Sans Symbols"/>
              <a:buChar char="▶"/>
            </a:pPr>
            <a:r>
              <a:rPr lang="en-US" sz="3600" b="0" i="0" u="none">
                <a:solidFill>
                  <a:srgbClr val="404040"/>
                </a:solidFill>
                <a:latin typeface="Times New Roman"/>
                <a:ea typeface="Times New Roman"/>
                <a:cs typeface="Times New Roman"/>
                <a:sym typeface="Times New Roman"/>
              </a:rPr>
              <a:t>“</a:t>
            </a:r>
            <a:r>
              <a:rPr lang="en-US" sz="4800" b="0" i="0" u="none">
                <a:solidFill>
                  <a:srgbClr val="404040"/>
                </a:solidFill>
                <a:latin typeface="Times New Roman"/>
                <a:ea typeface="Times New Roman"/>
                <a:cs typeface="Times New Roman"/>
                <a:sym typeface="Times New Roman"/>
              </a:rPr>
              <a:t>Lo toqué y sentí que me quemaba. Pero en esta primera frase de la novela yo necesitaba el hielo, porque en un pueblito que es el más caliente del mundo la maravilla es el hielo…”</a:t>
            </a:r>
          </a:p>
          <a:p>
            <a:pPr marL="342900" marR="0" lvl="0" indent="-342900" algn="l" rtl="0">
              <a:lnSpc>
                <a:spcPct val="80000"/>
              </a:lnSpc>
              <a:spcBef>
                <a:spcPts val="1000"/>
              </a:spcBef>
              <a:spcAft>
                <a:spcPts val="0"/>
              </a:spcAft>
              <a:buClr>
                <a:schemeClr val="accent1"/>
              </a:buClr>
              <a:buSzPct val="25000"/>
              <a:buFont typeface="Noto Sans Symbols"/>
              <a:buNone/>
            </a:pPr>
            <a:r>
              <a:rPr lang="en-US" sz="4800" b="0" i="0" u="none">
                <a:solidFill>
                  <a:srgbClr val="404040"/>
                </a:solidFill>
                <a:latin typeface="Times New Roman"/>
                <a:ea typeface="Times New Roman"/>
                <a:cs typeface="Times New Roman"/>
                <a:sym typeface="Times New Roman"/>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539750" y="-1611312"/>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3600" b="0" i="0" u="none" strike="noStrike" cap="none">
              <a:solidFill>
                <a:schemeClr val="accent1"/>
              </a:solidFill>
              <a:latin typeface="Trebuchet MS"/>
              <a:ea typeface="Trebuchet MS"/>
              <a:cs typeface="Trebuchet MS"/>
              <a:sym typeface="Trebuchet MS"/>
            </a:endParaRPr>
          </a:p>
        </p:txBody>
      </p:sp>
      <p:sp>
        <p:nvSpPr>
          <p:cNvPr id="344" name="Shape 344"/>
          <p:cNvSpPr txBox="1">
            <a:spLocks noGrp="1"/>
          </p:cNvSpPr>
          <p:nvPr>
            <p:ph type="body" idx="1"/>
          </p:nvPr>
        </p:nvSpPr>
        <p:spPr>
          <a:xfrm>
            <a:off x="457200" y="333375"/>
            <a:ext cx="8229600" cy="5792786"/>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80000"/>
              <a:buFont typeface="Noto Sans Symbols"/>
              <a:buChar char="▶"/>
            </a:pPr>
            <a:r>
              <a:rPr lang="en-US" sz="4000" b="0" i="0" u="none">
                <a:solidFill>
                  <a:srgbClr val="404040"/>
                </a:solidFill>
                <a:latin typeface="Trebuchet MS"/>
                <a:ea typeface="Trebuchet MS"/>
                <a:cs typeface="Trebuchet MS"/>
                <a:sym typeface="Trebuchet MS"/>
              </a:rPr>
              <a:t>“Un episodio no es contado verdaderamente de su comienzo a su fin. Se comienza por un elemento llamativo e importante que se elige como eje y que se desarrolla luego con la ayuda de informaciones de valor variable, las cuales conciernen a momentos anteriores o posteriores.”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708025" y="-2525711"/>
            <a:ext cx="8435975" cy="252571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3600" b="0" i="0" u="none" strike="noStrike" cap="none">
              <a:solidFill>
                <a:schemeClr val="accent1"/>
              </a:solidFill>
              <a:latin typeface="Trebuchet MS"/>
              <a:ea typeface="Trebuchet MS"/>
              <a:cs typeface="Trebuchet MS"/>
              <a:sym typeface="Trebuchet MS"/>
            </a:endParaRPr>
          </a:p>
        </p:txBody>
      </p:sp>
      <p:sp>
        <p:nvSpPr>
          <p:cNvPr id="351" name="Shape 351"/>
          <p:cNvSpPr txBox="1">
            <a:spLocks noGrp="1"/>
          </p:cNvSpPr>
          <p:nvPr>
            <p:ph type="body" idx="1"/>
          </p:nvPr>
        </p:nvSpPr>
        <p:spPr>
          <a:xfrm>
            <a:off x="323850" y="404812"/>
            <a:ext cx="8229600" cy="6192837"/>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48000"/>
              <a:buFont typeface="Noto Sans Symbols"/>
              <a:buChar char="▶"/>
            </a:pPr>
            <a:r>
              <a:rPr lang="en-US" sz="3000" i="0" u="none">
                <a:solidFill>
                  <a:srgbClr val="404040"/>
                </a:solidFill>
                <a:latin typeface="Times New Roman"/>
                <a:ea typeface="Times New Roman"/>
                <a:cs typeface="Times New Roman"/>
                <a:sym typeface="Times New Roman"/>
              </a:rPr>
              <a:t>“La primera frase comienza con una </a:t>
            </a:r>
            <a:r>
              <a:rPr lang="en-US" sz="3000" b="1" i="1" u="sng">
                <a:solidFill>
                  <a:srgbClr val="404040"/>
                </a:solidFill>
                <a:latin typeface="Times New Roman"/>
                <a:ea typeface="Times New Roman"/>
                <a:cs typeface="Times New Roman"/>
                <a:sym typeface="Times New Roman"/>
              </a:rPr>
              <a:t>prospección </a:t>
            </a:r>
            <a:r>
              <a:rPr lang="en-US" sz="3000" i="0" u="none">
                <a:solidFill>
                  <a:srgbClr val="404040"/>
                </a:solidFill>
                <a:latin typeface="Times New Roman"/>
                <a:ea typeface="Times New Roman"/>
                <a:cs typeface="Times New Roman"/>
                <a:sym typeface="Times New Roman"/>
              </a:rPr>
              <a:t>( salto al futuro) “Muchos años después…” </a:t>
            </a:r>
            <a:r>
              <a:rPr lang="en-US" sz="1800" b="0" i="0" u="none">
                <a:solidFill>
                  <a:srgbClr val="404040"/>
                </a:solidFill>
                <a:latin typeface="Trebuchet MS"/>
                <a:ea typeface="Trebuchet MS"/>
                <a:cs typeface="Trebuchet MS"/>
                <a:sym typeface="Trebuchet MS"/>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539750" y="692150"/>
            <a:ext cx="8147049" cy="543401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79999"/>
              <a:buFont typeface="Noto Sans Symbols"/>
              <a:buChar char="▶"/>
            </a:pPr>
            <a:r>
              <a:rPr lang="en-US" sz="1800" b="0" i="0" u="sng">
                <a:solidFill>
                  <a:schemeClr val="hlink"/>
                </a:solidFill>
                <a:latin typeface="Trebuchet MS"/>
                <a:ea typeface="Trebuchet MS"/>
                <a:cs typeface="Trebuchet MS"/>
                <a:sym typeface="Trebuchet MS"/>
                <a:hlinkClick r:id="rId3"/>
              </a:rPr>
              <a:t>https://www.youtube.com/watch?v=-u6X6MMNy6s</a:t>
            </a:r>
          </a:p>
          <a:p>
            <a:pPr marL="342900" marR="0" lvl="0" indent="-342900" algn="l" rtl="0">
              <a:lnSpc>
                <a:spcPct val="100000"/>
              </a:lnSpc>
              <a:spcBef>
                <a:spcPts val="1000"/>
              </a:spcBef>
              <a:spcAft>
                <a:spcPts val="0"/>
              </a:spcAft>
              <a:buClr>
                <a:schemeClr val="accent1"/>
              </a:buClr>
              <a:buSzPct val="79999"/>
              <a:buFont typeface="Noto Sans Symbols"/>
              <a:buChar char="▶"/>
            </a:pPr>
            <a:r>
              <a:rPr lang="en-US" sz="1800" b="0" i="0" u="sng">
                <a:solidFill>
                  <a:schemeClr val="hlink"/>
                </a:solidFill>
                <a:latin typeface="Trebuchet MS"/>
                <a:ea typeface="Trebuchet MS"/>
                <a:cs typeface="Trebuchet MS"/>
                <a:sym typeface="Trebuchet MS"/>
                <a:hlinkClick r:id="rId3"/>
              </a:rPr>
              <a:t>http://www.youtube.com/watch?v=_-DIbNNPtYU</a:t>
            </a:r>
            <a:r>
              <a:rPr lang="en-US" sz="1800" b="0" i="0" u="none">
                <a:solidFill>
                  <a:srgbClr val="404040"/>
                </a:solidFill>
                <a:latin typeface="Trebuchet MS"/>
                <a:ea typeface="Trebuchet MS"/>
                <a:cs typeface="Trebuchet MS"/>
                <a:sym typeface="Trebuchet MS"/>
              </a:rPr>
              <a:t> </a:t>
            </a:r>
          </a:p>
          <a:p>
            <a:pPr marL="342900" marR="0" lvl="0" indent="-342900" algn="l" rtl="0">
              <a:lnSpc>
                <a:spcPct val="100000"/>
              </a:lnSpc>
              <a:spcBef>
                <a:spcPts val="1000"/>
              </a:spcBef>
              <a:spcAft>
                <a:spcPts val="0"/>
              </a:spcAft>
              <a:buClr>
                <a:schemeClr val="accent1"/>
              </a:buClr>
              <a:buSzPct val="79999"/>
              <a:buFont typeface="Noto Sans Symbols"/>
              <a:buChar char="▶"/>
            </a:pPr>
            <a:r>
              <a:rPr lang="en-US" sz="1800" b="0" i="0" u="sng">
                <a:solidFill>
                  <a:schemeClr val="hlink"/>
                </a:solidFill>
                <a:latin typeface="Trebuchet MS"/>
                <a:ea typeface="Trebuchet MS"/>
                <a:cs typeface="Trebuchet MS"/>
                <a:sym typeface="Trebuchet MS"/>
                <a:hlinkClick r:id="rId4"/>
              </a:rPr>
              <a:t>http://youtu.be/GMpsqbge99c</a:t>
            </a:r>
          </a:p>
          <a:p>
            <a:pPr marL="342900" marR="0" lvl="0" indent="-342900" algn="l" rtl="0">
              <a:lnSpc>
                <a:spcPct val="100000"/>
              </a:lnSpc>
              <a:spcBef>
                <a:spcPts val="1000"/>
              </a:spcBef>
              <a:spcAft>
                <a:spcPts val="0"/>
              </a:spcAft>
              <a:buClr>
                <a:schemeClr val="accent1"/>
              </a:buClr>
              <a:buSzPct val="79999"/>
              <a:buFont typeface="Noto Sans Symbols"/>
              <a:buChar char="▶"/>
            </a:pPr>
            <a:r>
              <a:rPr lang="en-US" sz="1800" b="0" i="0" u="sng">
                <a:solidFill>
                  <a:schemeClr val="hlink"/>
                </a:solidFill>
                <a:latin typeface="Trebuchet MS"/>
                <a:ea typeface="Trebuchet MS"/>
                <a:cs typeface="Trebuchet MS"/>
                <a:sym typeface="Trebuchet MS"/>
                <a:hlinkClick r:id="rId5"/>
              </a:rPr>
              <a:t>https://www.youtube.com/watch?v=HSqU6PWxKYg</a:t>
            </a:r>
          </a:p>
          <a:p>
            <a:pPr marL="342900" marR="0" lvl="0" indent="-342900" algn="l" rtl="0">
              <a:lnSpc>
                <a:spcPct val="100000"/>
              </a:lnSpc>
              <a:spcBef>
                <a:spcPts val="1000"/>
              </a:spcBef>
              <a:spcAft>
                <a:spcPts val="0"/>
              </a:spcAft>
              <a:buClr>
                <a:schemeClr val="accent1"/>
              </a:buClr>
              <a:buSzPct val="79999"/>
              <a:buFont typeface="Noto Sans Symbols"/>
              <a:buNone/>
            </a:pPr>
            <a:endParaRPr sz="1800" b="0" i="0" u="none">
              <a:solidFill>
                <a:srgbClr val="404040"/>
              </a:solidFill>
              <a:latin typeface="Trebuchet MS"/>
              <a:ea typeface="Trebuchet MS"/>
              <a:cs typeface="Trebuchet MS"/>
              <a:sym typeface="Trebuchet MS"/>
            </a:endParaRPr>
          </a:p>
          <a:p>
            <a:pPr marL="342900" marR="0" lvl="0" indent="-342900" algn="l" rtl="0">
              <a:lnSpc>
                <a:spcPct val="100000"/>
              </a:lnSpc>
              <a:spcBef>
                <a:spcPts val="1000"/>
              </a:spcBef>
              <a:spcAft>
                <a:spcPts val="0"/>
              </a:spcAft>
              <a:buClr>
                <a:schemeClr val="accent1"/>
              </a:buClr>
              <a:buSzPct val="79999"/>
              <a:buFont typeface="Noto Sans Symbols"/>
              <a:buNone/>
            </a:pPr>
            <a:endParaRPr sz="1800" b="0" i="0" u="none">
              <a:solidFill>
                <a:srgbClr val="404040"/>
              </a:solidFill>
              <a:latin typeface="Trebuchet MS"/>
              <a:ea typeface="Trebuchet MS"/>
              <a:cs typeface="Trebuchet MS"/>
              <a:sym typeface="Trebuchet MS"/>
            </a:endParaRPr>
          </a:p>
          <a:p>
            <a:pPr marL="342900" marR="0" lvl="0" indent="-342900" algn="l" rtl="0">
              <a:spcBef>
                <a:spcPts val="1000"/>
              </a:spcBef>
              <a:spcAft>
                <a:spcPts val="0"/>
              </a:spcAft>
              <a:buClr>
                <a:schemeClr val="accent1"/>
              </a:buClr>
              <a:buSzPct val="79999"/>
              <a:buFont typeface="Noto Sans Symbols"/>
              <a:buNone/>
            </a:pPr>
            <a:endParaRPr sz="1800" b="0" i="0" u="none">
              <a:solidFill>
                <a:srgbClr val="404040"/>
              </a:solidFill>
              <a:latin typeface="Trebuchet MS"/>
              <a:ea typeface="Trebuchet MS"/>
              <a:cs typeface="Trebuchet MS"/>
              <a:sym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4284662" y="692150"/>
            <a:ext cx="5278437" cy="10810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99"/>
              </a:buClr>
              <a:buSzPct val="25000"/>
              <a:buFont typeface="Trebuchet MS"/>
              <a:buNone/>
            </a:pPr>
            <a:r>
              <a:rPr lang="en-US" sz="2800" b="0" i="0" u="none" strike="noStrike" cap="none">
                <a:solidFill>
                  <a:srgbClr val="000099"/>
                </a:solidFill>
                <a:latin typeface="Trebuchet MS"/>
                <a:ea typeface="Trebuchet MS"/>
                <a:cs typeface="Trebuchet MS"/>
                <a:sym typeface="Trebuchet MS"/>
              </a:rPr>
              <a:t>Catedral de sal Zipaquirá</a:t>
            </a:r>
          </a:p>
        </p:txBody>
      </p:sp>
      <p:pic>
        <p:nvPicPr>
          <p:cNvPr id="364" name="Shape 364" descr="Catedral_de_sal_Zipaquira_p"/>
          <p:cNvPicPr preferRelativeResize="0"/>
          <p:nvPr/>
        </p:nvPicPr>
        <p:blipFill rotWithShape="1">
          <a:blip r:embed="rId3">
            <a:alphaModFix/>
          </a:blip>
          <a:srcRect/>
          <a:stretch/>
        </p:blipFill>
        <p:spPr>
          <a:xfrm>
            <a:off x="468312" y="765175"/>
            <a:ext cx="3905249" cy="2286000"/>
          </a:xfrm>
          <a:prstGeom prst="rect">
            <a:avLst/>
          </a:prstGeom>
          <a:noFill/>
          <a:ln>
            <a:noFill/>
          </a:ln>
        </p:spPr>
      </p:pic>
      <p:pic>
        <p:nvPicPr>
          <p:cNvPr id="365" name="Shape 365" descr="COLB-00684-00"/>
          <p:cNvPicPr preferRelativeResize="0"/>
          <p:nvPr/>
        </p:nvPicPr>
        <p:blipFill rotWithShape="1">
          <a:blip r:embed="rId4">
            <a:alphaModFix/>
          </a:blip>
          <a:srcRect/>
          <a:stretch/>
        </p:blipFill>
        <p:spPr>
          <a:xfrm>
            <a:off x="971550" y="3573462"/>
            <a:ext cx="4248149" cy="2832099"/>
          </a:xfrm>
          <a:prstGeom prst="rect">
            <a:avLst/>
          </a:prstGeom>
          <a:noFill/>
          <a:ln>
            <a:noFill/>
          </a:ln>
        </p:spPr>
      </p:pic>
      <p:pic>
        <p:nvPicPr>
          <p:cNvPr id="366" name="Shape 366" descr="catedral-de-sal-bogota"/>
          <p:cNvPicPr preferRelativeResize="0"/>
          <p:nvPr/>
        </p:nvPicPr>
        <p:blipFill rotWithShape="1">
          <a:blip r:embed="rId5">
            <a:alphaModFix/>
          </a:blip>
          <a:srcRect/>
          <a:stretch/>
        </p:blipFill>
        <p:spPr>
          <a:xfrm>
            <a:off x="4427537" y="3141661"/>
            <a:ext cx="4465636" cy="335438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4500562" y="404812"/>
            <a:ext cx="3887786" cy="503236"/>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25000"/>
              <a:buFont typeface="Noto Sans Symbols"/>
              <a:buNone/>
            </a:pPr>
            <a:r>
              <a:rPr lang="en-US" sz="2800" b="0" i="0" u="none">
                <a:solidFill>
                  <a:srgbClr val="000099"/>
                </a:solidFill>
                <a:latin typeface="Trebuchet MS"/>
                <a:ea typeface="Trebuchet MS"/>
                <a:cs typeface="Trebuchet MS"/>
                <a:sym typeface="Trebuchet MS"/>
              </a:rPr>
              <a:t>Cartagena de Indias</a:t>
            </a:r>
          </a:p>
        </p:txBody>
      </p:sp>
      <p:pic>
        <p:nvPicPr>
          <p:cNvPr id="373" name="Shape 373" descr="cartagena"/>
          <p:cNvPicPr preferRelativeResize="0"/>
          <p:nvPr/>
        </p:nvPicPr>
        <p:blipFill rotWithShape="1">
          <a:blip r:embed="rId3">
            <a:alphaModFix/>
          </a:blip>
          <a:srcRect/>
          <a:stretch/>
        </p:blipFill>
        <p:spPr>
          <a:xfrm>
            <a:off x="539750" y="981075"/>
            <a:ext cx="8243886" cy="55133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609600" y="609600"/>
            <a:ext cx="6348411" cy="10191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Trebuchet MS"/>
              <a:buNone/>
            </a:pPr>
            <a:r>
              <a:rPr lang="en-US" sz="6000" b="0" i="0" u="none" strike="noStrike" cap="none">
                <a:solidFill>
                  <a:schemeClr val="accent1"/>
                </a:solidFill>
                <a:latin typeface="Trebuchet MS"/>
                <a:ea typeface="Trebuchet MS"/>
                <a:cs typeface="Trebuchet MS"/>
                <a:sym typeface="Trebuchet MS"/>
              </a:rPr>
              <a:t>Nueva Narrativa</a:t>
            </a:r>
          </a:p>
        </p:txBody>
      </p:sp>
      <p:sp>
        <p:nvSpPr>
          <p:cNvPr id="200" name="Shape 200"/>
          <p:cNvSpPr txBox="1">
            <a:spLocks noGrp="1"/>
          </p:cNvSpPr>
          <p:nvPr>
            <p:ph type="body" idx="1"/>
          </p:nvPr>
        </p:nvSpPr>
        <p:spPr>
          <a:xfrm>
            <a:off x="609600" y="1844675"/>
            <a:ext cx="6348411" cy="5013325"/>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chemeClr val="accent1"/>
              </a:buClr>
              <a:buSzPct val="80000"/>
              <a:buFont typeface="Noto Sans Symbols"/>
              <a:buChar char="▪"/>
            </a:pPr>
            <a:r>
              <a:rPr lang="en-US" sz="2200" b="0" i="0" u="none">
                <a:solidFill>
                  <a:srgbClr val="000000"/>
                </a:solidFill>
                <a:latin typeface="Trebuchet MS"/>
                <a:ea typeface="Trebuchet MS"/>
                <a:cs typeface="Trebuchet MS"/>
                <a:sym typeface="Trebuchet MS"/>
              </a:rPr>
              <a:t>La línea divisoria entre la narrativa regionalista y la nueva narrativa se ubica, para los críticos en la década del 40, porque en ella se da un salto cualitativo en la novela hispanoamericana. Tal cambio, no puede verse como un corte abrupto con la novela anterior, sino que deviene de un proceso.</a:t>
            </a:r>
          </a:p>
          <a:p>
            <a:pPr marL="342900" marR="0" lvl="0" indent="-342900" algn="just" rtl="0">
              <a:lnSpc>
                <a:spcPct val="100000"/>
              </a:lnSpc>
              <a:spcBef>
                <a:spcPts val="600"/>
              </a:spcBef>
              <a:spcAft>
                <a:spcPts val="0"/>
              </a:spcAft>
              <a:buClr>
                <a:schemeClr val="accent1"/>
              </a:buClr>
              <a:buSzPct val="80000"/>
              <a:buFont typeface="Noto Sans Symbols"/>
              <a:buChar char="▪"/>
            </a:pPr>
            <a:r>
              <a:rPr lang="en-US" sz="2200" b="0" i="0" u="none">
                <a:solidFill>
                  <a:srgbClr val="000000"/>
                </a:solidFill>
                <a:latin typeface="Trebuchet MS"/>
                <a:ea typeface="Trebuchet MS"/>
                <a:cs typeface="Trebuchet MS"/>
                <a:sym typeface="Trebuchet MS"/>
              </a:rPr>
              <a:t>Entonces, la nueva narrativa latinoamericana tiene por inicio del proceso renovador los años 40, su consolidación se da en los 50, y su apogeo se da en los años 60 con lo que se ha llamado el “boom” (expansión de la literatura latinoamericana).</a:t>
            </a:r>
          </a:p>
          <a:p>
            <a:pPr marL="342900" marR="0" lvl="0" indent="-342900" algn="l" rtl="0">
              <a:spcBef>
                <a:spcPts val="1300"/>
              </a:spcBef>
              <a:spcAft>
                <a:spcPts val="0"/>
              </a:spcAft>
              <a:buClr>
                <a:schemeClr val="accent1"/>
              </a:buClr>
              <a:buSzPct val="80000"/>
              <a:buFont typeface="Noto Sans Symbols"/>
              <a:buNone/>
            </a:pPr>
            <a:endParaRPr sz="2200" b="0" i="0" u="none">
              <a:solidFill>
                <a:srgbClr val="404040"/>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609600" y="609600"/>
            <a:ext cx="6348411" cy="1320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3600" b="0" i="0" u="none" strike="noStrike" cap="none">
              <a:solidFill>
                <a:schemeClr val="accent1"/>
              </a:solidFill>
              <a:latin typeface="Trebuchet MS"/>
              <a:ea typeface="Trebuchet MS"/>
              <a:cs typeface="Trebuchet MS"/>
              <a:sym typeface="Trebuchet MS"/>
            </a:endParaRPr>
          </a:p>
        </p:txBody>
      </p:sp>
      <p:sp>
        <p:nvSpPr>
          <p:cNvPr id="380" name="Shape 380"/>
          <p:cNvSpPr txBox="1">
            <a:spLocks noGrp="1"/>
          </p:cNvSpPr>
          <p:nvPr>
            <p:ph type="body" idx="1"/>
          </p:nvPr>
        </p:nvSpPr>
        <p:spPr>
          <a:xfrm>
            <a:off x="609600" y="2160586"/>
            <a:ext cx="6348411" cy="38814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None/>
            </a:pPr>
            <a:endParaRPr sz="1800">
              <a:solidFill>
                <a:srgbClr val="404040"/>
              </a:solidFill>
              <a:latin typeface="Trebuchet MS"/>
              <a:ea typeface="Trebuchet MS"/>
              <a:cs typeface="Trebuchet MS"/>
              <a:sym typeface="Trebuchet MS"/>
            </a:endParaRPr>
          </a:p>
        </p:txBody>
      </p:sp>
      <p:pic>
        <p:nvPicPr>
          <p:cNvPr id="381" name="Shape 381" descr="junio242008"/>
          <p:cNvPicPr preferRelativeResize="0"/>
          <p:nvPr/>
        </p:nvPicPr>
        <p:blipFill rotWithShape="1">
          <a:blip r:embed="rId3">
            <a:alphaModFix/>
          </a:blip>
          <a:srcRect/>
          <a:stretch/>
        </p:blipFill>
        <p:spPr>
          <a:xfrm>
            <a:off x="323850" y="260350"/>
            <a:ext cx="8228012" cy="2959100"/>
          </a:xfrm>
          <a:prstGeom prst="rect">
            <a:avLst/>
          </a:prstGeom>
          <a:noFill/>
          <a:ln>
            <a:noFill/>
          </a:ln>
        </p:spPr>
      </p:pic>
      <p:pic>
        <p:nvPicPr>
          <p:cNvPr id="382" name="Shape 382" descr="cartagena_playas"/>
          <p:cNvPicPr preferRelativeResize="0"/>
          <p:nvPr/>
        </p:nvPicPr>
        <p:blipFill rotWithShape="1">
          <a:blip r:embed="rId4">
            <a:alphaModFix/>
          </a:blip>
          <a:srcRect/>
          <a:stretch/>
        </p:blipFill>
        <p:spPr>
          <a:xfrm>
            <a:off x="4381500" y="2708275"/>
            <a:ext cx="4762499" cy="3562350"/>
          </a:xfrm>
          <a:prstGeom prst="rect">
            <a:avLst/>
          </a:prstGeom>
          <a:noFill/>
          <a:ln>
            <a:noFill/>
          </a:ln>
        </p:spPr>
      </p:pic>
      <p:pic>
        <p:nvPicPr>
          <p:cNvPr id="383" name="Shape 383" descr="cartagena"/>
          <p:cNvPicPr preferRelativeResize="0"/>
          <p:nvPr/>
        </p:nvPicPr>
        <p:blipFill rotWithShape="1">
          <a:blip r:embed="rId5">
            <a:alphaModFix/>
          </a:blip>
          <a:srcRect/>
          <a:stretch/>
        </p:blipFill>
        <p:spPr>
          <a:xfrm>
            <a:off x="0" y="3454400"/>
            <a:ext cx="4537074" cy="34035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55650" y="908050"/>
            <a:ext cx="6348411" cy="1320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0" i="0" u="sng" strike="noStrike" cap="none">
                <a:solidFill>
                  <a:schemeClr val="dk1"/>
                </a:solidFill>
                <a:latin typeface="Arial"/>
                <a:ea typeface="Arial"/>
                <a:cs typeface="Arial"/>
                <a:sym typeface="Arial"/>
              </a:rPr>
              <a:t>Causas que originaron la nueva narrativa</a:t>
            </a:r>
            <a:r>
              <a:rPr lang="en-US" sz="3600" b="1" i="0" u="none" strike="noStrike" cap="none">
                <a:solidFill>
                  <a:schemeClr val="dk1"/>
                </a:solidFill>
                <a:latin typeface="Arial"/>
                <a:ea typeface="Arial"/>
                <a:cs typeface="Arial"/>
                <a:sym typeface="Arial"/>
              </a:rPr>
              <a:t/>
            </a:r>
            <a:br>
              <a:rPr lang="en-US" sz="3600" b="1" i="0" u="none" strike="noStrike" cap="none">
                <a:solidFill>
                  <a:schemeClr val="dk1"/>
                </a:solidFill>
                <a:latin typeface="Arial"/>
                <a:ea typeface="Arial"/>
                <a:cs typeface="Arial"/>
                <a:sym typeface="Arial"/>
              </a:rPr>
            </a:br>
            <a:endParaRPr lang="en-US" sz="3600" b="1" i="0" u="none" strike="noStrike" cap="none">
              <a:solidFill>
                <a:schemeClr val="dk1"/>
              </a:solidFill>
              <a:latin typeface="Arial"/>
              <a:ea typeface="Arial"/>
              <a:cs typeface="Arial"/>
              <a:sym typeface="Arial"/>
            </a:endParaRPr>
          </a:p>
        </p:txBody>
      </p:sp>
      <p:sp>
        <p:nvSpPr>
          <p:cNvPr id="206" name="Shape 206"/>
          <p:cNvSpPr txBox="1">
            <a:spLocks noGrp="1"/>
          </p:cNvSpPr>
          <p:nvPr>
            <p:ph type="body" idx="1"/>
          </p:nvPr>
        </p:nvSpPr>
        <p:spPr>
          <a:xfrm>
            <a:off x="250825" y="2014536"/>
            <a:ext cx="8785225" cy="3892550"/>
          </a:xfrm>
          <a:prstGeom prst="rect">
            <a:avLst/>
          </a:prstGeom>
          <a:noFill/>
          <a:ln>
            <a:noFill/>
          </a:ln>
        </p:spPr>
        <p:txBody>
          <a:bodyPr lIns="91425" tIns="38075" rIns="91425" bIns="38075" anchor="ctr" anchorCtr="0">
            <a:noAutofit/>
          </a:bodyPr>
          <a:lstStyle/>
          <a:p>
            <a:pPr marL="0" marR="0" lvl="0" indent="0" algn="l" rtl="0">
              <a:lnSpc>
                <a:spcPct val="100000"/>
              </a:lnSpc>
              <a:spcBef>
                <a:spcPts val="0"/>
              </a:spcBef>
              <a:spcAft>
                <a:spcPts val="0"/>
              </a:spcAft>
              <a:buClr>
                <a:schemeClr val="accent1"/>
              </a:buClr>
              <a:buSzPct val="80000"/>
              <a:buFont typeface="Noto Sans Symbols"/>
              <a:buChar char="●"/>
            </a:pPr>
            <a:r>
              <a:rPr lang="en-US" sz="2800" b="0" i="0" u="none">
                <a:solidFill>
                  <a:schemeClr val="dk1"/>
                </a:solidFill>
                <a:latin typeface="Arial"/>
                <a:ea typeface="Arial"/>
                <a:cs typeface="Arial"/>
                <a:sym typeface="Arial"/>
              </a:rPr>
              <a:t>La caída de la República Española (1939) obligó</a:t>
            </a:r>
          </a:p>
          <a:p>
            <a:pPr marL="0" marR="0" lvl="0" indent="0" algn="l" rtl="0">
              <a:lnSpc>
                <a:spcPct val="100000"/>
              </a:lnSpc>
              <a:spcBef>
                <a:spcPts val="0"/>
              </a:spcBef>
              <a:spcAft>
                <a:spcPts val="0"/>
              </a:spcAft>
              <a:buClr>
                <a:schemeClr val="accent1"/>
              </a:buClr>
              <a:buSzPct val="25000"/>
              <a:buFont typeface="Noto Sans Symbols"/>
              <a:buNone/>
            </a:pPr>
            <a:r>
              <a:rPr lang="en-US" sz="2800" b="0" i="0" u="none">
                <a:solidFill>
                  <a:schemeClr val="dk1"/>
                </a:solidFill>
                <a:latin typeface="Arial"/>
                <a:ea typeface="Arial"/>
                <a:cs typeface="Arial"/>
                <a:sym typeface="Arial"/>
              </a:rPr>
              <a:t> a muchos intelectuales a emigrar.</a:t>
            </a:r>
          </a:p>
          <a:p>
            <a:pPr marL="0" marR="0" lvl="0" indent="0" algn="l" rtl="0">
              <a:lnSpc>
                <a:spcPct val="100000"/>
              </a:lnSpc>
              <a:spcBef>
                <a:spcPts val="0"/>
              </a:spcBef>
              <a:spcAft>
                <a:spcPts val="0"/>
              </a:spcAft>
              <a:buClr>
                <a:schemeClr val="accent1"/>
              </a:buClr>
              <a:buSzPct val="80000"/>
              <a:buFont typeface="Noto Sans Symbols"/>
              <a:buChar char="●"/>
            </a:pPr>
            <a:r>
              <a:rPr lang="en-US" sz="2800" b="0" i="0" u="none">
                <a:solidFill>
                  <a:schemeClr val="dk1"/>
                </a:solidFill>
                <a:latin typeface="Arial"/>
                <a:ea typeface="Arial"/>
                <a:cs typeface="Arial"/>
                <a:sym typeface="Arial"/>
              </a:rPr>
              <a:t>Después de la segunda guerra mundial y durante </a:t>
            </a:r>
          </a:p>
          <a:p>
            <a:pPr marL="0" marR="0" lvl="0" indent="0" algn="l" rtl="0">
              <a:lnSpc>
                <a:spcPct val="100000"/>
              </a:lnSpc>
              <a:spcBef>
                <a:spcPts val="0"/>
              </a:spcBef>
              <a:spcAft>
                <a:spcPts val="0"/>
              </a:spcAft>
              <a:buClr>
                <a:schemeClr val="accent1"/>
              </a:buClr>
              <a:buSzPct val="25000"/>
              <a:buFont typeface="Noto Sans Symbols"/>
              <a:buNone/>
            </a:pPr>
            <a:r>
              <a:rPr lang="en-US" sz="2800" b="0" i="0" u="none">
                <a:solidFill>
                  <a:schemeClr val="dk1"/>
                </a:solidFill>
                <a:latin typeface="Arial"/>
                <a:ea typeface="Arial"/>
                <a:cs typeface="Arial"/>
                <a:sym typeface="Arial"/>
              </a:rPr>
              <a:t>varios años,  se interrumpió la producción </a:t>
            </a:r>
          </a:p>
          <a:p>
            <a:pPr marL="0" marR="0" lvl="0" indent="0" algn="l" rtl="0">
              <a:lnSpc>
                <a:spcPct val="100000"/>
              </a:lnSpc>
              <a:spcBef>
                <a:spcPts val="0"/>
              </a:spcBef>
              <a:spcAft>
                <a:spcPts val="0"/>
              </a:spcAft>
              <a:buClr>
                <a:schemeClr val="accent1"/>
              </a:buClr>
              <a:buSzPct val="25000"/>
              <a:buFont typeface="Noto Sans Symbols"/>
              <a:buNone/>
            </a:pPr>
            <a:r>
              <a:rPr lang="en-US" sz="2800" b="0" i="0" u="none">
                <a:solidFill>
                  <a:schemeClr val="dk1"/>
                </a:solidFill>
                <a:latin typeface="Arial"/>
                <a:ea typeface="Arial"/>
                <a:cs typeface="Arial"/>
                <a:sym typeface="Arial"/>
              </a:rPr>
              <a:t>de libros y revistas europeas. </a:t>
            </a:r>
          </a:p>
          <a:p>
            <a:pPr marL="0" marR="0" lvl="0" indent="0" algn="l" rtl="0">
              <a:lnSpc>
                <a:spcPct val="100000"/>
              </a:lnSpc>
              <a:spcBef>
                <a:spcPts val="0"/>
              </a:spcBef>
              <a:spcAft>
                <a:spcPts val="0"/>
              </a:spcAft>
              <a:buClr>
                <a:schemeClr val="accent1"/>
              </a:buClr>
              <a:buSzPct val="80000"/>
              <a:buFont typeface="Noto Sans Symbols"/>
              <a:buChar char="●"/>
            </a:pPr>
            <a:r>
              <a:rPr lang="en-US" sz="2800" b="0" i="0" u="none">
                <a:solidFill>
                  <a:schemeClr val="dk1"/>
                </a:solidFill>
                <a:latin typeface="Arial"/>
                <a:ea typeface="Arial"/>
                <a:cs typeface="Arial"/>
                <a:sym typeface="Arial"/>
              </a:rPr>
              <a:t>En América se tuvieron que realizar sus propias ediciones.</a:t>
            </a:r>
          </a:p>
          <a:p>
            <a:pPr marL="0" marR="0" lvl="0" indent="0" algn="l" rtl="0">
              <a:lnSpc>
                <a:spcPct val="100000"/>
              </a:lnSpc>
              <a:spcBef>
                <a:spcPts val="0"/>
              </a:spcBef>
              <a:spcAft>
                <a:spcPts val="0"/>
              </a:spcAft>
              <a:buClr>
                <a:schemeClr val="accent1"/>
              </a:buClr>
              <a:buSzPct val="80000"/>
              <a:buFont typeface="Noto Sans Symbols"/>
              <a:buChar char="●"/>
            </a:pPr>
            <a:r>
              <a:rPr lang="en-US" sz="2800" b="0" i="0" u="none">
                <a:solidFill>
                  <a:schemeClr val="dk1"/>
                </a:solidFill>
                <a:latin typeface="Arial"/>
                <a:ea typeface="Arial"/>
                <a:cs typeface="Arial"/>
                <a:sym typeface="Arial"/>
              </a:rPr>
              <a:t>Un nuevo público más culto surge. </a:t>
            </a:r>
          </a:p>
          <a:p>
            <a:pPr marL="342900" marR="0" lvl="0" indent="-342900" algn="l" rtl="0">
              <a:spcBef>
                <a:spcPts val="1000"/>
              </a:spcBef>
              <a:spcAft>
                <a:spcPts val="0"/>
              </a:spcAft>
              <a:buClr>
                <a:schemeClr val="accent1"/>
              </a:buClr>
              <a:buSzPct val="80000"/>
              <a:buFont typeface="Noto Sans Symbols"/>
              <a:buNone/>
            </a:pPr>
            <a:endParaRPr sz="2800" b="0" i="0" u="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p:nvPr/>
        </p:nvSpPr>
        <p:spPr>
          <a:xfrm>
            <a:off x="468312" y="0"/>
            <a:ext cx="7920036" cy="69865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116666"/>
              <a:buFont typeface="Arial"/>
              <a:buChar char="•"/>
            </a:pPr>
            <a:r>
              <a:rPr lang="en-US" sz="2400" b="0" i="0" u="none">
                <a:solidFill>
                  <a:schemeClr val="dk1"/>
                </a:solidFill>
                <a:latin typeface="Arial"/>
                <a:ea typeface="Arial"/>
                <a:cs typeface="Arial"/>
                <a:sym typeface="Arial"/>
              </a:rPr>
              <a:t>   </a:t>
            </a:r>
            <a:r>
              <a:rPr lang="en-US" sz="2800" b="0" i="0" u="none">
                <a:solidFill>
                  <a:schemeClr val="dk1"/>
                </a:solidFill>
                <a:latin typeface="Arial"/>
                <a:ea typeface="Arial"/>
                <a:cs typeface="Arial"/>
                <a:sym typeface="Arial"/>
              </a:rPr>
              <a:t>Otro factor a tener en cuenta es la influencia de obras innovadoras (influencias de Kafka y Faulkner).</a:t>
            </a:r>
          </a:p>
          <a:p>
            <a:pPr marL="0" marR="0" lvl="0" indent="0" algn="l" rtl="0">
              <a:lnSpc>
                <a:spcPct val="100000"/>
              </a:lnSpc>
              <a:spcBef>
                <a:spcPts val="0"/>
              </a:spcBef>
              <a:spcAft>
                <a:spcPts val="0"/>
              </a:spcAft>
              <a:buClr>
                <a:schemeClr val="dk1"/>
              </a:buClr>
              <a:buSzPct val="100000"/>
              <a:buFont typeface="Arial"/>
              <a:buChar char="•"/>
            </a:pPr>
            <a:r>
              <a:rPr lang="en-US" sz="2800" b="0" i="0" u="none">
                <a:solidFill>
                  <a:schemeClr val="dk1"/>
                </a:solidFill>
                <a:latin typeface="Arial"/>
                <a:ea typeface="Arial"/>
                <a:cs typeface="Arial"/>
                <a:sym typeface="Arial"/>
              </a:rPr>
              <a:t>Impacto aún vigente que produjo el surrealismo.</a:t>
            </a:r>
          </a:p>
          <a:p>
            <a:pPr marL="0" marR="0" lvl="0" indent="0" algn="l" rtl="0">
              <a:lnSpc>
                <a:spcPct val="100000"/>
              </a:lnSpc>
              <a:spcBef>
                <a:spcPts val="0"/>
              </a:spcBef>
              <a:spcAft>
                <a:spcPts val="0"/>
              </a:spcAft>
              <a:buClr>
                <a:schemeClr val="dk1"/>
              </a:buClr>
              <a:buSzPct val="100000"/>
              <a:buFont typeface="Arial"/>
              <a:buChar char="•"/>
            </a:pPr>
            <a:r>
              <a:rPr lang="en-US" sz="2800" b="0" i="0" u="none">
                <a:solidFill>
                  <a:schemeClr val="dk1"/>
                </a:solidFill>
                <a:latin typeface="Arial"/>
                <a:ea typeface="Arial"/>
                <a:cs typeface="Arial"/>
                <a:sym typeface="Arial"/>
              </a:rPr>
              <a:t> Importancia de los sueños.</a:t>
            </a:r>
          </a:p>
          <a:p>
            <a:pPr marL="0" marR="0" lvl="0" indent="0" algn="l" rtl="0">
              <a:lnSpc>
                <a:spcPct val="100000"/>
              </a:lnSpc>
              <a:spcBef>
                <a:spcPts val="0"/>
              </a:spcBef>
              <a:spcAft>
                <a:spcPts val="0"/>
              </a:spcAft>
              <a:buClr>
                <a:schemeClr val="dk1"/>
              </a:buClr>
              <a:buSzPct val="100000"/>
              <a:buFont typeface="Arial"/>
              <a:buChar char="•"/>
            </a:pPr>
            <a:r>
              <a:rPr lang="en-US" sz="2800" b="0" i="0" u="none">
                <a:solidFill>
                  <a:schemeClr val="dk1"/>
                </a:solidFill>
                <a:latin typeface="Arial"/>
                <a:ea typeface="Arial"/>
                <a:cs typeface="Arial"/>
                <a:sym typeface="Arial"/>
              </a:rPr>
              <a:t>    En definitiva la novela se rebela frente a la presentación unívoca de la realidad. </a:t>
            </a:r>
          </a:p>
          <a:p>
            <a:pPr marL="0" marR="0" lvl="0" indent="0" algn="l" rtl="0">
              <a:lnSpc>
                <a:spcPct val="100000"/>
              </a:lnSpc>
              <a:spcBef>
                <a:spcPts val="0"/>
              </a:spcBef>
              <a:spcAft>
                <a:spcPts val="0"/>
              </a:spcAft>
              <a:buClr>
                <a:schemeClr val="dk1"/>
              </a:buClr>
              <a:buSzPct val="100000"/>
              <a:buFont typeface="Arial"/>
              <a:buChar char="•"/>
            </a:pPr>
            <a:r>
              <a:rPr lang="en-US" sz="2800" b="0" i="0" u="none">
                <a:solidFill>
                  <a:schemeClr val="dk1"/>
                </a:solidFill>
                <a:latin typeface="Arial"/>
                <a:ea typeface="Arial"/>
                <a:cs typeface="Arial"/>
                <a:sym typeface="Arial"/>
              </a:rPr>
              <a:t>La obra es abierta, ofrece la posibilidad de múltiples lecturas.</a:t>
            </a:r>
          </a:p>
          <a:p>
            <a:pPr marL="0" marR="0" lvl="0" indent="0" algn="l" rtl="0">
              <a:lnSpc>
                <a:spcPct val="100000"/>
              </a:lnSpc>
              <a:spcBef>
                <a:spcPts val="0"/>
              </a:spcBef>
              <a:spcAft>
                <a:spcPts val="0"/>
              </a:spcAft>
              <a:buClr>
                <a:schemeClr val="dk1"/>
              </a:buClr>
              <a:buSzPct val="100000"/>
              <a:buFont typeface="Arial"/>
              <a:buChar char="•"/>
            </a:pPr>
            <a:r>
              <a:rPr lang="en-US" sz="2800" b="0" i="0" u="none">
                <a:solidFill>
                  <a:schemeClr val="dk1"/>
                </a:solidFill>
                <a:latin typeface="Arial"/>
                <a:ea typeface="Arial"/>
                <a:cs typeface="Arial"/>
                <a:sym typeface="Arial"/>
              </a:rPr>
              <a:t>Rechaza el realismo tradicional.</a:t>
            </a:r>
          </a:p>
          <a:p>
            <a:pPr marL="0" marR="0" lvl="0" indent="0" algn="l" rtl="0">
              <a:lnSpc>
                <a:spcPct val="100000"/>
              </a:lnSpc>
              <a:spcBef>
                <a:spcPts val="0"/>
              </a:spcBef>
              <a:spcAft>
                <a:spcPts val="0"/>
              </a:spcAft>
              <a:buClr>
                <a:schemeClr val="dk1"/>
              </a:buClr>
              <a:buSzPct val="100000"/>
              <a:buFont typeface="Arial"/>
              <a:buChar char="•"/>
            </a:pPr>
            <a:r>
              <a:rPr lang="en-US" sz="2800" b="0" i="0" u="none">
                <a:solidFill>
                  <a:schemeClr val="dk1"/>
                </a:solidFill>
                <a:latin typeface="Arial"/>
                <a:ea typeface="Arial"/>
                <a:cs typeface="Arial"/>
                <a:sym typeface="Arial"/>
              </a:rPr>
              <a:t>El escepticismo y el pesimismo llevan a desconfiar del amor, y a enfatizar la soledad y la incomunicación.</a:t>
            </a:r>
          </a:p>
          <a:p>
            <a:pPr marL="0" marR="0" lvl="0" indent="0" algn="l" rtl="0">
              <a:lnSpc>
                <a:spcPct val="100000"/>
              </a:lnSpc>
              <a:spcBef>
                <a:spcPts val="0"/>
              </a:spcBef>
              <a:spcAft>
                <a:spcPts val="0"/>
              </a:spcAft>
              <a:buClr>
                <a:schemeClr val="dk1"/>
              </a:buClr>
              <a:buSzPct val="100000"/>
              <a:buFont typeface="Arial"/>
              <a:buChar char="•"/>
            </a:pPr>
            <a:r>
              <a:rPr lang="en-US" sz="2800" b="0" i="0" u="none">
                <a:solidFill>
                  <a:schemeClr val="dk1"/>
                </a:solidFill>
                <a:latin typeface="Arial"/>
                <a:ea typeface="Arial"/>
                <a:cs typeface="Arial"/>
                <a:sym typeface="Arial"/>
              </a:rPr>
              <a:t>La protesta política y social figuran como una constante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Shape 216"/>
          <p:cNvPicPr preferRelativeResize="0"/>
          <p:nvPr/>
        </p:nvPicPr>
        <p:blipFill rotWithShape="1">
          <a:blip r:embed="rId3">
            <a:alphaModFix/>
          </a:blip>
          <a:srcRect/>
          <a:stretch/>
        </p:blipFill>
        <p:spPr>
          <a:xfrm>
            <a:off x="539750" y="0"/>
            <a:ext cx="6985000" cy="63706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p:nvPr/>
        </p:nvSpPr>
        <p:spPr>
          <a:xfrm>
            <a:off x="468312" y="120650"/>
            <a:ext cx="6767512" cy="637063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33333"/>
              <a:buFont typeface="Arial"/>
              <a:buChar char="•"/>
            </a:pPr>
            <a:r>
              <a:rPr lang="en-US" sz="1800" b="0" i="0" u="none">
                <a:solidFill>
                  <a:schemeClr val="dk1"/>
                </a:solidFill>
                <a:latin typeface="Arial"/>
                <a:ea typeface="Arial"/>
                <a:cs typeface="Arial"/>
                <a:sym typeface="Arial"/>
              </a:rPr>
              <a:t>5. </a:t>
            </a:r>
            <a:r>
              <a:rPr lang="en-US" sz="2400" b="0" i="0" u="none">
                <a:solidFill>
                  <a:schemeClr val="dk1"/>
                </a:solidFill>
                <a:latin typeface="Arial"/>
                <a:ea typeface="Arial"/>
                <a:cs typeface="Arial"/>
                <a:sym typeface="Arial"/>
              </a:rPr>
              <a:t>La utilización frecuente de elementos simbólicos.</a:t>
            </a:r>
          </a:p>
          <a:p>
            <a:pPr marL="342900" marR="0" lvl="0" indent="-342900" algn="l" rtl="0">
              <a:lnSpc>
                <a:spcPct val="100000"/>
              </a:lnSpc>
              <a:spcBef>
                <a:spcPts val="0"/>
              </a:spcBef>
              <a:spcAft>
                <a:spcPts val="0"/>
              </a:spcAft>
              <a:buClr>
                <a:schemeClr val="dk1"/>
              </a:buClr>
              <a:buSzPct val="100000"/>
              <a:buFont typeface="Arial"/>
              <a:buChar char="•"/>
            </a:pPr>
            <a:r>
              <a:rPr lang="en-US" sz="2400" b="0" i="0" u="none">
                <a:solidFill>
                  <a:schemeClr val="dk1"/>
                </a:solidFill>
                <a:latin typeface="Arial"/>
                <a:ea typeface="Arial"/>
                <a:cs typeface="Arial"/>
                <a:sym typeface="Arial"/>
              </a:rPr>
              <a:t>6.	Subordinar la observación del mundo objetivo real a la mitificación de lo real.</a:t>
            </a:r>
          </a:p>
          <a:p>
            <a:pPr marL="342900" marR="0" lvl="0" indent="-342900" algn="l" rtl="0">
              <a:lnSpc>
                <a:spcPct val="100000"/>
              </a:lnSpc>
              <a:spcBef>
                <a:spcPts val="0"/>
              </a:spcBef>
              <a:spcAft>
                <a:spcPts val="0"/>
              </a:spcAft>
              <a:buClr>
                <a:schemeClr val="dk1"/>
              </a:buClr>
              <a:buSzPct val="100000"/>
              <a:buFont typeface="Arial"/>
              <a:buChar char="•"/>
            </a:pPr>
            <a:r>
              <a:rPr lang="en-US" sz="2400" b="0" i="0" u="none">
                <a:solidFill>
                  <a:schemeClr val="dk1"/>
                </a:solidFill>
                <a:latin typeface="Arial"/>
                <a:ea typeface="Arial"/>
                <a:cs typeface="Arial"/>
                <a:sym typeface="Arial"/>
              </a:rPr>
              <a:t>7.	Destacar los aspectos irracionales y misteriosos de la realidad desembocando a veces en el absurdo como metáfora de la existencia humana.</a:t>
            </a:r>
          </a:p>
          <a:p>
            <a:pPr marL="342900" marR="0" lvl="0" indent="-342900" algn="l" rtl="0">
              <a:lnSpc>
                <a:spcPct val="100000"/>
              </a:lnSpc>
              <a:spcBef>
                <a:spcPts val="0"/>
              </a:spcBef>
              <a:spcAft>
                <a:spcPts val="0"/>
              </a:spcAft>
              <a:buClr>
                <a:schemeClr val="dk1"/>
              </a:buClr>
              <a:buSzPct val="100000"/>
              <a:buFont typeface="Arial"/>
              <a:buChar char="•"/>
            </a:pPr>
            <a:r>
              <a:rPr lang="en-US" sz="2400" b="0" i="0" u="none">
                <a:solidFill>
                  <a:schemeClr val="dk1"/>
                </a:solidFill>
                <a:latin typeface="Arial"/>
                <a:ea typeface="Arial"/>
                <a:cs typeface="Arial"/>
                <a:sym typeface="Arial"/>
              </a:rPr>
              <a:t>8.	La novela moderna también se caracteriza por la rebelión contra toda forma de tabúes morales, sobre todo con los relacionados a la religión y a la sexualidad.</a:t>
            </a:r>
          </a:p>
          <a:p>
            <a:pPr marL="342900" marR="0" lvl="0" indent="-342900" algn="l" rtl="0">
              <a:lnSpc>
                <a:spcPct val="100000"/>
              </a:lnSpc>
              <a:spcBef>
                <a:spcPts val="0"/>
              </a:spcBef>
              <a:spcAft>
                <a:spcPts val="0"/>
              </a:spcAft>
              <a:buClr>
                <a:schemeClr val="dk1"/>
              </a:buClr>
              <a:buSzPct val="100000"/>
              <a:buFont typeface="Arial"/>
              <a:buChar char="•"/>
            </a:pPr>
            <a:r>
              <a:rPr lang="en-US" sz="2400" b="0" i="0" u="none">
                <a:solidFill>
                  <a:schemeClr val="dk1"/>
                </a:solidFill>
                <a:latin typeface="Arial"/>
                <a:ea typeface="Arial"/>
                <a:cs typeface="Arial"/>
                <a:sym typeface="Arial"/>
              </a:rPr>
              <a:t>9.	Disminución del héroe tradicional. El héroe ejemplar tradicional ya no tiene cabida en la nueva narrativa y es suplantado por otro de figura adecuada a un mundo caótico, degradado y antiheróico.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p:nvPr/>
        </p:nvSpPr>
        <p:spPr>
          <a:xfrm>
            <a:off x="468312" y="0"/>
            <a:ext cx="6983412" cy="69865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a:solidFill>
                  <a:schemeClr val="dk1"/>
                </a:solidFill>
                <a:latin typeface="Arial"/>
                <a:ea typeface="Arial"/>
                <a:cs typeface="Arial"/>
                <a:sym typeface="Arial"/>
              </a:rPr>
              <a:t>10.La soledad e incomunicación son constantes en los personajes. El intento de comunicación se orienta a través del sexo. </a:t>
            </a:r>
          </a:p>
          <a:p>
            <a:pPr marL="0" marR="0" lvl="0" indent="0" algn="l" rtl="0">
              <a:lnSpc>
                <a:spcPct val="100000"/>
              </a:lnSpc>
              <a:spcBef>
                <a:spcPts val="0"/>
              </a:spcBef>
              <a:spcAft>
                <a:spcPts val="0"/>
              </a:spcAft>
              <a:buClr>
                <a:schemeClr val="dk1"/>
              </a:buClr>
              <a:buSzPct val="100000"/>
              <a:buFont typeface="Arial"/>
              <a:buAutoNum type="arabicPeriod" startAt="11"/>
            </a:pPr>
            <a:r>
              <a:rPr lang="en-US" sz="2800" b="0" i="0" u="none">
                <a:solidFill>
                  <a:schemeClr val="dk1"/>
                </a:solidFill>
                <a:latin typeface="Arial"/>
                <a:ea typeface="Arial"/>
                <a:cs typeface="Arial"/>
                <a:sym typeface="Arial"/>
              </a:rPr>
              <a:t>Renovado interés por el lenguaje, importa renovar y transformar la palabra. </a:t>
            </a:r>
          </a:p>
          <a:p>
            <a:pPr marL="0" marR="0" lvl="0" indent="0" algn="l" rtl="0">
              <a:lnSpc>
                <a:spcPct val="100000"/>
              </a:lnSpc>
              <a:spcBef>
                <a:spcPts val="0"/>
              </a:spcBef>
              <a:spcAft>
                <a:spcPts val="0"/>
              </a:spcAft>
              <a:buClr>
                <a:schemeClr val="dk1"/>
              </a:buClr>
              <a:buSzPct val="25000"/>
              <a:buFont typeface="Arial"/>
              <a:buNone/>
            </a:pPr>
            <a:r>
              <a:rPr lang="en-US" sz="2800" b="0" i="0" u="none">
                <a:solidFill>
                  <a:schemeClr val="dk1"/>
                </a:solidFill>
                <a:latin typeface="Arial"/>
                <a:ea typeface="Arial"/>
                <a:cs typeface="Arial"/>
                <a:sym typeface="Arial"/>
              </a:rPr>
              <a:t>12.El erotismo es un tema importante. Los temas sexuales no aparecen por mero capricho sino para mostrar el desamparo espiritual del hombre que busca, a veces, en el sexo, un arma contra la incomunicación y contra la angustia existencial. </a:t>
            </a:r>
          </a:p>
          <a:p>
            <a:pPr marL="0" marR="0" lvl="0" indent="0" algn="l" rtl="0">
              <a:lnSpc>
                <a:spcPct val="100000"/>
              </a:lnSpc>
              <a:spcBef>
                <a:spcPts val="0"/>
              </a:spcBef>
              <a:spcAft>
                <a:spcPts val="0"/>
              </a:spcAft>
              <a:buClr>
                <a:schemeClr val="dk1"/>
              </a:buClr>
              <a:buSzPct val="25000"/>
              <a:buFont typeface="Arial"/>
              <a:buNone/>
            </a:pPr>
            <a:r>
              <a:rPr lang="en-US" sz="2800" b="0" i="0" u="none">
                <a:solidFill>
                  <a:schemeClr val="dk1"/>
                </a:solidFill>
                <a:latin typeface="Arial"/>
                <a:ea typeface="Arial"/>
                <a:cs typeface="Arial"/>
                <a:sym typeface="Arial"/>
              </a:rPr>
              <a:t>13.El humor también caracteriza la nueva narrativa y se manifiesta de diferentes maneras. El humor satírico de García Márquez y Vargas Llosa.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p:nvPr/>
        </p:nvSpPr>
        <p:spPr>
          <a:xfrm>
            <a:off x="611187" y="115886"/>
            <a:ext cx="6840537" cy="6864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El boom literario</a:t>
            </a:r>
          </a:p>
          <a:p>
            <a:pPr marL="0" marR="0" lvl="0" indent="0" algn="l" rtl="0">
              <a:lnSpc>
                <a:spcPct val="100000"/>
              </a:lnSpc>
              <a:spcBef>
                <a:spcPts val="0"/>
              </a:spcBef>
              <a:spcAft>
                <a:spcPts val="0"/>
              </a:spcAft>
              <a:buClr>
                <a:schemeClr val="dk1"/>
              </a:buClr>
              <a:buFont typeface="Arial"/>
              <a:buNone/>
            </a:pPr>
            <a:endParaRPr sz="20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	El “boom” tiene lugar en los años 60. Las novelas hispanoamericanas de esos años adquieren una importancia inusitada, esto indica una masiva divulgación de numerosas obras de los nuevos narradores en todo el mundo occidental.</a:t>
            </a:r>
          </a:p>
          <a:p>
            <a:pPr marL="0" marR="0" lvl="0" indent="0" algn="l" rtl="0">
              <a:lnSpc>
                <a:spcPct val="10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	Solo a partir de esta década puede hablarse realmente de una entrada de la literatura latinoamericana en el mundo, de su articulación orgánica con la literatura universal.</a:t>
            </a:r>
          </a:p>
          <a:p>
            <a:pPr marL="0" marR="0" lvl="0" indent="0" algn="l" rtl="0">
              <a:lnSpc>
                <a:spcPct val="10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	Los escritores del “boom” son diferentes entre sí, por eso no se puede hablar de una corriente o un movimiento literario: Julio Cortázar, Carlos Fuentes, Gabriel García Márquez, Mario Vargas Llosa, Juan Rulfo, Jorge Luis Borges, entre otros.</a:t>
            </a:r>
          </a:p>
          <a:p>
            <a:pPr marL="0" marR="0" lvl="0" indent="0" algn="l" rtl="0">
              <a:lnSpc>
                <a:spcPct val="10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	El “boom” se da sobre todo en México y en la región del Río de la Plata por motivos demográficos e industriales que favorecen la producción literaria. El desarrollo de la industria editorial en estos centros ha ejercido una influencia enorme en la masiva divulgación reciente de la novela hispanoamericana.</a:t>
            </a:r>
          </a:p>
        </p:txBody>
      </p:sp>
    </p:spTree>
  </p:cSld>
  <p:clrMapOvr>
    <a:masterClrMapping/>
  </p:clrMapOvr>
</p:sld>
</file>

<file path=ppt/theme/theme1.xml><?xml version="1.0" encoding="utf-8"?>
<a:theme xmlns:a="http://schemas.openxmlformats.org/drawingml/2006/main" name="1_Faceta">
  <a:themeElements>
    <a:clrScheme name="Faceta">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a">
  <a:themeElements>
    <a:clrScheme name="Faceta">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aceta">
  <a:themeElements>
    <a:clrScheme name="Faceta">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Faceta">
  <a:themeElements>
    <a:clrScheme name="Faceta">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1052</Words>
  <Application>Microsoft Office PowerPoint</Application>
  <PresentationFormat>Presentación en pantalla (4:3)</PresentationFormat>
  <Paragraphs>100</Paragraphs>
  <Slides>30</Slides>
  <Notes>30</Notes>
  <HiddenSlides>0</HiddenSlides>
  <MMClips>0</MMClips>
  <ScaleCrop>false</ScaleCrop>
  <HeadingPairs>
    <vt:vector size="6" baseType="variant">
      <vt:variant>
        <vt:lpstr>Fuentes usadas</vt:lpstr>
      </vt:variant>
      <vt:variant>
        <vt:i4>5</vt:i4>
      </vt:variant>
      <vt:variant>
        <vt:lpstr>Tema</vt:lpstr>
      </vt:variant>
      <vt:variant>
        <vt:i4>4</vt:i4>
      </vt:variant>
      <vt:variant>
        <vt:lpstr>Títulos de diapositiva</vt:lpstr>
      </vt:variant>
      <vt:variant>
        <vt:i4>30</vt:i4>
      </vt:variant>
    </vt:vector>
  </HeadingPairs>
  <TitlesOfParts>
    <vt:vector size="39" baseType="lpstr">
      <vt:lpstr>Arial</vt:lpstr>
      <vt:lpstr>Comic Sans MS</vt:lpstr>
      <vt:lpstr>Noto Sans Symbols</vt:lpstr>
      <vt:lpstr>Times New Roman</vt:lpstr>
      <vt:lpstr>Trebuchet MS</vt:lpstr>
      <vt:lpstr>1_Faceta</vt:lpstr>
      <vt:lpstr>Faceta</vt:lpstr>
      <vt:lpstr>2_Faceta</vt:lpstr>
      <vt:lpstr>3_Faceta</vt:lpstr>
      <vt:lpstr>Narrativa Latinoamericana del siglo XX</vt:lpstr>
      <vt:lpstr>Narrativa Regionalista</vt:lpstr>
      <vt:lpstr>Nueva Narrativa</vt:lpstr>
      <vt:lpstr>Causas que originaron la nueva narrativa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Frente de la casa de los abuelos </vt:lpstr>
      <vt:lpstr>Presentación de PowerPoint</vt:lpstr>
      <vt:lpstr>PRIMERA FRASE</vt:lpstr>
      <vt:lpstr>Presentación de PowerPoint</vt:lpstr>
      <vt:lpstr>Presentación de PowerPoint</vt:lpstr>
      <vt:lpstr>Presentación de PowerPoint</vt:lpstr>
      <vt:lpstr>Presentación de PowerPoint</vt:lpstr>
      <vt:lpstr>Presentación de PowerPoint</vt:lpstr>
      <vt:lpstr>Catedral de sal Zipaquirá</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Narrativa Latinoamericana del siglo XX</dc:title>
  <cp:lastModifiedBy>Gómez Silva</cp:lastModifiedBy>
  <cp:revision>1</cp:revision>
  <dcterms:modified xsi:type="dcterms:W3CDTF">2017-05-10T19:15:47Z</dcterms:modified>
</cp:coreProperties>
</file>